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72" r:id="rId3"/>
    <p:sldId id="322" r:id="rId5"/>
    <p:sldId id="373" r:id="rId6"/>
    <p:sldId id="355" r:id="rId7"/>
    <p:sldId id="359" r:id="rId8"/>
    <p:sldId id="396" r:id="rId9"/>
    <p:sldId id="330" r:id="rId10"/>
    <p:sldId id="397" r:id="rId11"/>
    <p:sldId id="382" r:id="rId12"/>
    <p:sldId id="380" r:id="rId13"/>
    <p:sldId id="381" r:id="rId14"/>
    <p:sldId id="386" r:id="rId15"/>
    <p:sldId id="390" r:id="rId16"/>
    <p:sldId id="395" r:id="rId17"/>
    <p:sldId id="392" r:id="rId18"/>
    <p:sldId id="384" r:id="rId19"/>
    <p:sldId id="354" r:id="rId20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626FB4B-35DF-4736-BB47-9805F60864A1}">
          <p14:sldIdLst>
            <p14:sldId id="372"/>
            <p14:sldId id="322"/>
            <p14:sldId id="373"/>
            <p14:sldId id="355"/>
            <p14:sldId id="359"/>
            <p14:sldId id="396"/>
            <p14:sldId id="330"/>
            <p14:sldId id="397"/>
            <p14:sldId id="382"/>
            <p14:sldId id="380"/>
            <p14:sldId id="381"/>
            <p14:sldId id="386"/>
            <p14:sldId id="390"/>
            <p14:sldId id="395"/>
            <p14:sldId id="392"/>
            <p14:sldId id="384"/>
            <p14:sldId id="35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C0"/>
    <a:srgbClr val="1967A5"/>
    <a:srgbClr val="F7F7F7"/>
    <a:srgbClr val="0087DA"/>
    <a:srgbClr val="FF5050"/>
    <a:srgbClr val="FF6D6D"/>
    <a:srgbClr val="E74C2E"/>
    <a:srgbClr val="F9711C"/>
    <a:srgbClr val="FF0066"/>
    <a:srgbClr val="92A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125" d="100"/>
          <a:sy n="125" d="100"/>
        </p:scale>
        <p:origin x="102" y="534"/>
      </p:cViewPr>
      <p:guideLst>
        <p:guide orient="horz" pos="441"/>
        <p:guide pos="2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4" d="100"/>
        <a:sy n="174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60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E15D1-7BDF-43C7-B6BE-C1DF395399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3A798-309D-40E7-B0C8-2E69FE27FF8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3CDE-72A8-4BCE-8D8E-0AD93353D2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83835-5FA0-4497-8FBE-4A089E5F9A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586118" y="4803998"/>
            <a:ext cx="398617" cy="273844"/>
          </a:xfrm>
          <a:prstGeom prst="rect">
            <a:avLst/>
          </a:prstGeom>
        </p:spPr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631" y="3579862"/>
            <a:ext cx="9144000" cy="1563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3707904" y="3136353"/>
            <a:ext cx="1728192" cy="640104"/>
          </a:xfrm>
          <a:custGeom>
            <a:avLst/>
            <a:gdLst>
              <a:gd name="connsiteX0" fmla="*/ 0 w 2016125"/>
              <a:gd name="connsiteY0" fmla="*/ 215900 h 431800"/>
              <a:gd name="connsiteX1" fmla="*/ 225425 w 2016125"/>
              <a:gd name="connsiteY1" fmla="*/ 0 h 431800"/>
              <a:gd name="connsiteX2" fmla="*/ 1806575 w 2016125"/>
              <a:gd name="connsiteY2" fmla="*/ 9525 h 431800"/>
              <a:gd name="connsiteX3" fmla="*/ 2016125 w 2016125"/>
              <a:gd name="connsiteY3" fmla="*/ 222250 h 431800"/>
              <a:gd name="connsiteX4" fmla="*/ 1797050 w 2016125"/>
              <a:gd name="connsiteY4" fmla="*/ 431800 h 431800"/>
              <a:gd name="connsiteX5" fmla="*/ 215900 w 2016125"/>
              <a:gd name="connsiteY5" fmla="*/ 431800 h 431800"/>
              <a:gd name="connsiteX6" fmla="*/ 0 w 2016125"/>
              <a:gd name="connsiteY6" fmla="*/ 2159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6125" h="431800">
                <a:moveTo>
                  <a:pt x="0" y="215900"/>
                </a:moveTo>
                <a:lnTo>
                  <a:pt x="225425" y="0"/>
                </a:lnTo>
                <a:lnTo>
                  <a:pt x="1806575" y="9525"/>
                </a:lnTo>
                <a:lnTo>
                  <a:pt x="2016125" y="222250"/>
                </a:lnTo>
                <a:lnTo>
                  <a:pt x="1797050" y="431800"/>
                </a:lnTo>
                <a:lnTo>
                  <a:pt x="215900" y="431800"/>
                </a:lnTo>
                <a:lnTo>
                  <a:pt x="0" y="2159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3779912" y="3193061"/>
            <a:ext cx="1584176" cy="542819"/>
          </a:xfrm>
          <a:custGeom>
            <a:avLst/>
            <a:gdLst>
              <a:gd name="connsiteX0" fmla="*/ 0 w 2016125"/>
              <a:gd name="connsiteY0" fmla="*/ 215900 h 431800"/>
              <a:gd name="connsiteX1" fmla="*/ 225425 w 2016125"/>
              <a:gd name="connsiteY1" fmla="*/ 0 h 431800"/>
              <a:gd name="connsiteX2" fmla="*/ 1806575 w 2016125"/>
              <a:gd name="connsiteY2" fmla="*/ 9525 h 431800"/>
              <a:gd name="connsiteX3" fmla="*/ 2016125 w 2016125"/>
              <a:gd name="connsiteY3" fmla="*/ 222250 h 431800"/>
              <a:gd name="connsiteX4" fmla="*/ 1797050 w 2016125"/>
              <a:gd name="connsiteY4" fmla="*/ 431800 h 431800"/>
              <a:gd name="connsiteX5" fmla="*/ 215900 w 2016125"/>
              <a:gd name="connsiteY5" fmla="*/ 431800 h 431800"/>
              <a:gd name="connsiteX6" fmla="*/ 0 w 2016125"/>
              <a:gd name="connsiteY6" fmla="*/ 2159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6125" h="431800">
                <a:moveTo>
                  <a:pt x="0" y="215900"/>
                </a:moveTo>
                <a:lnTo>
                  <a:pt x="225425" y="0"/>
                </a:lnTo>
                <a:lnTo>
                  <a:pt x="1806575" y="9525"/>
                </a:lnTo>
                <a:lnTo>
                  <a:pt x="2016125" y="222250"/>
                </a:lnTo>
                <a:lnTo>
                  <a:pt x="1797050" y="431800"/>
                </a:lnTo>
                <a:lnTo>
                  <a:pt x="215900" y="431800"/>
                </a:lnTo>
                <a:lnTo>
                  <a:pt x="0" y="2159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52627" y="3917779"/>
            <a:ext cx="6837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互联仓储</a:t>
            </a:r>
            <a:endParaRPr lang="zh-CN" altLang="zh-CN" sz="28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50"/>
          <p:cNvSpPr txBox="1"/>
          <p:nvPr/>
        </p:nvSpPr>
        <p:spPr>
          <a:xfrm>
            <a:off x="545231" y="547454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明兴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智能仓储系统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44340" y="1070674"/>
            <a:ext cx="45668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YUNTONG INTELLIGENT STORAGE SYSTEM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—— Spark Team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26" y="3163188"/>
            <a:ext cx="982685" cy="602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具体设计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框架结构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3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447178" cy="77476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 5"/>
          <p:cNvSpPr/>
          <p:nvPr/>
        </p:nvSpPr>
        <p:spPr bwMode="auto">
          <a:xfrm>
            <a:off x="1102050" y="1026672"/>
            <a:ext cx="683895" cy="965835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Freeform 8"/>
          <p:cNvSpPr/>
          <p:nvPr/>
        </p:nvSpPr>
        <p:spPr bwMode="auto">
          <a:xfrm rot="6199033">
            <a:off x="393114" y="2088794"/>
            <a:ext cx="927100" cy="735330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31590" y="1194948"/>
            <a:ext cx="442429" cy="4310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10"/>
          <p:cNvSpPr/>
          <p:nvPr/>
        </p:nvSpPr>
        <p:spPr bwMode="auto">
          <a:xfrm rot="4328659">
            <a:off x="1595587" y="2077429"/>
            <a:ext cx="942340" cy="724535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845542" y="2298628"/>
            <a:ext cx="442429" cy="4310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44692" y="2304903"/>
            <a:ext cx="442429" cy="4310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7"/>
          <p:cNvSpPr txBox="1"/>
          <p:nvPr/>
        </p:nvSpPr>
        <p:spPr>
          <a:xfrm>
            <a:off x="1475656" y="1128976"/>
            <a:ext cx="2679700" cy="33866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开发环境与技术简介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715726" y="1550436"/>
            <a:ext cx="5542309" cy="2956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Android——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后台前端：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后端：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shrio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-plus ——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环境：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InteliJ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IDEA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版本控制工具：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项目构建：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数据库：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20610" y="2992233"/>
            <a:ext cx="369332" cy="17043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逻辑架构</a:t>
            </a:r>
            <a:endParaRPr lang="zh-CN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72004" y="3006910"/>
            <a:ext cx="369332" cy="1231106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物理架构</a:t>
            </a:r>
            <a:endParaRPr lang="zh-CN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49" y="218884"/>
            <a:ext cx="5274310" cy="4838065"/>
          </a:xfrm>
          <a:prstGeom prst="rect">
            <a:avLst/>
          </a:prstGeom>
        </p:spPr>
      </p:pic>
      <p:pic>
        <p:nvPicPr>
          <p:cNvPr id="75" name="图片 7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89" y="1714765"/>
            <a:ext cx="5542308" cy="2217144"/>
          </a:xfrm>
          <a:prstGeom prst="rect">
            <a:avLst/>
          </a:prstGeom>
        </p:spPr>
      </p:pic>
      <p:sp>
        <p:nvSpPr>
          <p:cNvPr id="27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/>
      <p:bldP spid="57" grpId="0" bldLvl="0" animBg="1"/>
      <p:bldP spid="58" grpId="0"/>
      <p:bldP spid="59" grpId="0"/>
      <p:bldP spid="61" grpId="0"/>
      <p:bldP spid="61" grpId="1"/>
      <p:bldP spid="62" grpId="0"/>
      <p:bldP spid="62" grpId="1"/>
      <p:bldP spid="63" grpId="0"/>
      <p:bldP spid="63" grpId="1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具体设计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3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087138" cy="46799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841960" y="1563638"/>
            <a:ext cx="1497941" cy="1131810"/>
            <a:chOff x="1124080" y="1707654"/>
            <a:chExt cx="1497941" cy="1131810"/>
          </a:xfrm>
        </p:grpSpPr>
        <p:sp>
          <p:nvSpPr>
            <p:cNvPr id="12" name="矩形 11"/>
            <p:cNvSpPr/>
            <p:nvPr/>
          </p:nvSpPr>
          <p:spPr>
            <a:xfrm>
              <a:off x="1124080" y="1707654"/>
              <a:ext cx="1497941" cy="11318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27637" y="2199789"/>
              <a:ext cx="149438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登录界面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49859" y="1874849"/>
              <a:ext cx="256558" cy="25655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6C0"/>
                  </a:solidFill>
                </a:rPr>
                <a:t>1</a:t>
              </a:r>
              <a:endParaRPr lang="zh-CN" altLang="en-US" dirty="0">
                <a:solidFill>
                  <a:srgbClr val="0076C0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41960" y="2791364"/>
            <a:ext cx="1497940" cy="1131810"/>
            <a:chOff x="1124080" y="2935380"/>
            <a:chExt cx="1497940" cy="1131810"/>
          </a:xfrm>
        </p:grpSpPr>
        <p:sp>
          <p:nvSpPr>
            <p:cNvPr id="28" name="矩形 27"/>
            <p:cNvSpPr/>
            <p:nvPr/>
          </p:nvSpPr>
          <p:spPr>
            <a:xfrm>
              <a:off x="1124080" y="2935380"/>
              <a:ext cx="1497940" cy="1131810"/>
            </a:xfrm>
            <a:prstGeom prst="rect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164"/>
            <p:cNvSpPr>
              <a:spLocks noChangeArrowheads="1"/>
            </p:cNvSpPr>
            <p:nvPr/>
          </p:nvSpPr>
          <p:spPr bwMode="auto">
            <a:xfrm>
              <a:off x="2179488" y="3075806"/>
              <a:ext cx="173877" cy="175617"/>
            </a:xfrm>
            <a:custGeom>
              <a:avLst/>
              <a:gdLst>
                <a:gd name="T0" fmla="*/ 408773 w 391"/>
                <a:gd name="T1" fmla="*/ 0 h 399"/>
                <a:gd name="T2" fmla="*/ 408773 w 391"/>
                <a:gd name="T3" fmla="*/ 0 h 399"/>
                <a:gd name="T4" fmla="*/ 52133 w 391"/>
                <a:gd name="T5" fmla="*/ 0 h 399"/>
                <a:gd name="T6" fmla="*/ 0 w 391"/>
                <a:gd name="T7" fmla="*/ 62229 h 399"/>
                <a:gd name="T8" fmla="*/ 0 w 391"/>
                <a:gd name="T9" fmla="*/ 405078 h 399"/>
                <a:gd name="T10" fmla="*/ 52133 w 391"/>
                <a:gd name="T11" fmla="*/ 467308 h 399"/>
                <a:gd name="T12" fmla="*/ 408773 w 391"/>
                <a:gd name="T13" fmla="*/ 467308 h 399"/>
                <a:gd name="T14" fmla="*/ 462091 w 391"/>
                <a:gd name="T15" fmla="*/ 405078 h 399"/>
                <a:gd name="T16" fmla="*/ 462091 w 391"/>
                <a:gd name="T17" fmla="*/ 62229 h 399"/>
                <a:gd name="T18" fmla="*/ 408773 w 391"/>
                <a:gd name="T19" fmla="*/ 0 h 399"/>
                <a:gd name="T20" fmla="*/ 325834 w 391"/>
                <a:gd name="T21" fmla="*/ 374551 h 399"/>
                <a:gd name="T22" fmla="*/ 325834 w 391"/>
                <a:gd name="T23" fmla="*/ 374551 h 399"/>
                <a:gd name="T24" fmla="*/ 229861 w 391"/>
                <a:gd name="T25" fmla="*/ 280620 h 399"/>
                <a:gd name="T26" fmla="*/ 136258 w 391"/>
                <a:gd name="T27" fmla="*/ 374551 h 399"/>
                <a:gd name="T28" fmla="*/ 94788 w 391"/>
                <a:gd name="T29" fmla="*/ 322889 h 399"/>
                <a:gd name="T30" fmla="*/ 177727 w 391"/>
                <a:gd name="T31" fmla="*/ 228957 h 399"/>
                <a:gd name="T32" fmla="*/ 94788 w 391"/>
                <a:gd name="T33" fmla="*/ 145593 h 399"/>
                <a:gd name="T34" fmla="*/ 136258 w 391"/>
                <a:gd name="T35" fmla="*/ 92757 h 399"/>
                <a:gd name="T36" fmla="*/ 229861 w 391"/>
                <a:gd name="T37" fmla="*/ 176121 h 399"/>
                <a:gd name="T38" fmla="*/ 325834 w 391"/>
                <a:gd name="T39" fmla="*/ 92757 h 399"/>
                <a:gd name="T40" fmla="*/ 367303 w 391"/>
                <a:gd name="T41" fmla="*/ 145593 h 399"/>
                <a:gd name="T42" fmla="*/ 283179 w 391"/>
                <a:gd name="T43" fmla="*/ 228957 h 399"/>
                <a:gd name="T44" fmla="*/ 367303 w 391"/>
                <a:gd name="T45" fmla="*/ 322889 h 399"/>
                <a:gd name="T46" fmla="*/ 325834 w 391"/>
                <a:gd name="T47" fmla="*/ 374551 h 3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91" h="399">
                  <a:moveTo>
                    <a:pt x="345" y="0"/>
                  </a:moveTo>
                  <a:lnTo>
                    <a:pt x="345" y="0"/>
                  </a:ln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17"/>
                    <a:pt x="0" y="5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2"/>
                    <a:pt x="18" y="398"/>
                    <a:pt x="44" y="398"/>
                  </a:cubicBezTo>
                  <a:cubicBezTo>
                    <a:pt x="345" y="398"/>
                    <a:pt x="345" y="398"/>
                    <a:pt x="345" y="398"/>
                  </a:cubicBezTo>
                  <a:cubicBezTo>
                    <a:pt x="372" y="398"/>
                    <a:pt x="390" y="372"/>
                    <a:pt x="390" y="345"/>
                  </a:cubicBezTo>
                  <a:cubicBezTo>
                    <a:pt x="390" y="53"/>
                    <a:pt x="390" y="53"/>
                    <a:pt x="390" y="53"/>
                  </a:cubicBezTo>
                  <a:cubicBezTo>
                    <a:pt x="390" y="17"/>
                    <a:pt x="372" y="0"/>
                    <a:pt x="345" y="0"/>
                  </a:cubicBezTo>
                  <a:close/>
                  <a:moveTo>
                    <a:pt x="275" y="319"/>
                  </a:moveTo>
                  <a:lnTo>
                    <a:pt x="275" y="319"/>
                  </a:lnTo>
                  <a:cubicBezTo>
                    <a:pt x="194" y="239"/>
                    <a:pt x="194" y="239"/>
                    <a:pt x="194" y="23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310" y="124"/>
                    <a:pt x="310" y="124"/>
                    <a:pt x="310" y="12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310" y="275"/>
                    <a:pt x="310" y="275"/>
                    <a:pt x="310" y="275"/>
                  </a:cubicBezTo>
                  <a:lnTo>
                    <a:pt x="27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Freeform 111"/>
            <p:cNvSpPr>
              <a:spLocks noChangeArrowheads="1"/>
            </p:cNvSpPr>
            <p:nvPr/>
          </p:nvSpPr>
          <p:spPr bwMode="auto">
            <a:xfrm>
              <a:off x="1475656" y="3114157"/>
              <a:ext cx="664167" cy="812096"/>
            </a:xfrm>
            <a:custGeom>
              <a:avLst/>
              <a:gdLst>
                <a:gd name="T0" fmla="*/ 416411 w 355"/>
                <a:gd name="T1" fmla="*/ 339721 h 435"/>
                <a:gd name="T2" fmla="*/ 416411 w 355"/>
                <a:gd name="T3" fmla="*/ 339721 h 435"/>
                <a:gd name="T4" fmla="*/ 214223 w 355"/>
                <a:gd name="T5" fmla="*/ 414148 h 435"/>
                <a:gd name="T6" fmla="*/ 10832 w 355"/>
                <a:gd name="T7" fmla="*/ 339721 h 435"/>
                <a:gd name="T8" fmla="*/ 0 w 355"/>
                <a:gd name="T9" fmla="*/ 339721 h 435"/>
                <a:gd name="T10" fmla="*/ 0 w 355"/>
                <a:gd name="T11" fmla="*/ 403344 h 435"/>
                <a:gd name="T12" fmla="*/ 214223 w 355"/>
                <a:gd name="T13" fmla="*/ 520986 h 435"/>
                <a:gd name="T14" fmla="*/ 426039 w 355"/>
                <a:gd name="T15" fmla="*/ 403344 h 435"/>
                <a:gd name="T16" fmla="*/ 426039 w 355"/>
                <a:gd name="T17" fmla="*/ 339721 h 435"/>
                <a:gd name="T18" fmla="*/ 416411 w 355"/>
                <a:gd name="T19" fmla="*/ 339721 h 435"/>
                <a:gd name="T20" fmla="*/ 416411 w 355"/>
                <a:gd name="T21" fmla="*/ 192068 h 435"/>
                <a:gd name="T22" fmla="*/ 416411 w 355"/>
                <a:gd name="T23" fmla="*/ 192068 h 435"/>
                <a:gd name="T24" fmla="*/ 214223 w 355"/>
                <a:gd name="T25" fmla="*/ 255691 h 435"/>
                <a:gd name="T26" fmla="*/ 10832 w 355"/>
                <a:gd name="T27" fmla="*/ 192068 h 435"/>
                <a:gd name="T28" fmla="*/ 0 w 355"/>
                <a:gd name="T29" fmla="*/ 192068 h 435"/>
                <a:gd name="T30" fmla="*/ 0 w 355"/>
                <a:gd name="T31" fmla="*/ 266495 h 435"/>
                <a:gd name="T32" fmla="*/ 214223 w 355"/>
                <a:gd name="T33" fmla="*/ 350525 h 435"/>
                <a:gd name="T34" fmla="*/ 426039 w 355"/>
                <a:gd name="T35" fmla="*/ 266495 h 435"/>
                <a:gd name="T36" fmla="*/ 426039 w 355"/>
                <a:gd name="T37" fmla="*/ 192068 h 435"/>
                <a:gd name="T38" fmla="*/ 416411 w 355"/>
                <a:gd name="T39" fmla="*/ 192068 h 435"/>
                <a:gd name="T40" fmla="*/ 214223 w 355"/>
                <a:gd name="T41" fmla="*/ 0 h 435"/>
                <a:gd name="T42" fmla="*/ 214223 w 355"/>
                <a:gd name="T43" fmla="*/ 0 h 435"/>
                <a:gd name="T44" fmla="*/ 0 w 355"/>
                <a:gd name="T45" fmla="*/ 74427 h 435"/>
                <a:gd name="T46" fmla="*/ 0 w 355"/>
                <a:gd name="T47" fmla="*/ 116441 h 435"/>
                <a:gd name="T48" fmla="*/ 214223 w 355"/>
                <a:gd name="T49" fmla="*/ 192068 h 435"/>
                <a:gd name="T50" fmla="*/ 426039 w 355"/>
                <a:gd name="T51" fmla="*/ 116441 h 435"/>
                <a:gd name="T52" fmla="*/ 426039 w 355"/>
                <a:gd name="T53" fmla="*/ 74427 h 435"/>
                <a:gd name="T54" fmla="*/ 214223 w 355"/>
                <a:gd name="T55" fmla="*/ 0 h 43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55" h="435">
                  <a:moveTo>
                    <a:pt x="346" y="283"/>
                  </a:moveTo>
                  <a:lnTo>
                    <a:pt x="346" y="283"/>
                  </a:lnTo>
                  <a:cubicBezTo>
                    <a:pt x="328" y="319"/>
                    <a:pt x="257" y="345"/>
                    <a:pt x="178" y="345"/>
                  </a:cubicBezTo>
                  <a:cubicBezTo>
                    <a:pt x="97" y="345"/>
                    <a:pt x="36" y="319"/>
                    <a:pt x="9" y="283"/>
                  </a:cubicBezTo>
                  <a:cubicBezTo>
                    <a:pt x="9" y="275"/>
                    <a:pt x="0" y="283"/>
                    <a:pt x="0" y="283"/>
                  </a:cubicBezTo>
                  <a:cubicBezTo>
                    <a:pt x="0" y="292"/>
                    <a:pt x="0" y="336"/>
                    <a:pt x="0" y="336"/>
                  </a:cubicBezTo>
                  <a:cubicBezTo>
                    <a:pt x="0" y="381"/>
                    <a:pt x="80" y="434"/>
                    <a:pt x="178" y="434"/>
                  </a:cubicBezTo>
                  <a:cubicBezTo>
                    <a:pt x="275" y="434"/>
                    <a:pt x="354" y="381"/>
                    <a:pt x="354" y="336"/>
                  </a:cubicBezTo>
                  <a:cubicBezTo>
                    <a:pt x="354" y="336"/>
                    <a:pt x="354" y="292"/>
                    <a:pt x="354" y="283"/>
                  </a:cubicBezTo>
                  <a:cubicBezTo>
                    <a:pt x="354" y="283"/>
                    <a:pt x="346" y="275"/>
                    <a:pt x="346" y="283"/>
                  </a:cubicBezTo>
                  <a:close/>
                  <a:moveTo>
                    <a:pt x="346" y="160"/>
                  </a:moveTo>
                  <a:lnTo>
                    <a:pt x="346" y="160"/>
                  </a:lnTo>
                  <a:cubicBezTo>
                    <a:pt x="328" y="186"/>
                    <a:pt x="257" y="213"/>
                    <a:pt x="178" y="213"/>
                  </a:cubicBezTo>
                  <a:cubicBezTo>
                    <a:pt x="97" y="213"/>
                    <a:pt x="36" y="186"/>
                    <a:pt x="9" y="160"/>
                  </a:cubicBezTo>
                  <a:cubicBezTo>
                    <a:pt x="9" y="151"/>
                    <a:pt x="0" y="160"/>
                    <a:pt x="0" y="160"/>
                  </a:cubicBezTo>
                  <a:lnTo>
                    <a:pt x="0" y="222"/>
                  </a:lnTo>
                  <a:cubicBezTo>
                    <a:pt x="0" y="257"/>
                    <a:pt x="80" y="292"/>
                    <a:pt x="178" y="292"/>
                  </a:cubicBezTo>
                  <a:cubicBezTo>
                    <a:pt x="275" y="292"/>
                    <a:pt x="354" y="257"/>
                    <a:pt x="354" y="222"/>
                  </a:cubicBezTo>
                  <a:lnTo>
                    <a:pt x="354" y="160"/>
                  </a:lnTo>
                  <a:cubicBezTo>
                    <a:pt x="354" y="160"/>
                    <a:pt x="346" y="151"/>
                    <a:pt x="346" y="160"/>
                  </a:cubicBezTo>
                  <a:close/>
                  <a:moveTo>
                    <a:pt x="178" y="0"/>
                  </a:moveTo>
                  <a:lnTo>
                    <a:pt x="178" y="0"/>
                  </a:lnTo>
                  <a:cubicBezTo>
                    <a:pt x="80" y="0"/>
                    <a:pt x="0" y="26"/>
                    <a:pt x="0" y="6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33"/>
                    <a:pt x="80" y="160"/>
                    <a:pt x="178" y="160"/>
                  </a:cubicBezTo>
                  <a:cubicBezTo>
                    <a:pt x="275" y="160"/>
                    <a:pt x="354" y="133"/>
                    <a:pt x="354" y="97"/>
                  </a:cubicBezTo>
                  <a:cubicBezTo>
                    <a:pt x="354" y="62"/>
                    <a:pt x="354" y="62"/>
                    <a:pt x="354" y="62"/>
                  </a:cubicBezTo>
                  <a:cubicBezTo>
                    <a:pt x="354" y="26"/>
                    <a:pt x="275" y="0"/>
                    <a:pt x="1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46" name="圆角矩形 68"/>
          <p:cNvSpPr/>
          <p:nvPr/>
        </p:nvSpPr>
        <p:spPr>
          <a:xfrm>
            <a:off x="772232" y="807744"/>
            <a:ext cx="2012031" cy="307811"/>
          </a:xfrm>
          <a:prstGeom prst="round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网页端页面展示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07660" y="1570166"/>
            <a:ext cx="1594973" cy="1131810"/>
            <a:chOff x="4644008" y="1707654"/>
            <a:chExt cx="1594973" cy="1131810"/>
          </a:xfrm>
        </p:grpSpPr>
        <p:sp>
          <p:nvSpPr>
            <p:cNvPr id="48" name="矩形 47"/>
            <p:cNvSpPr/>
            <p:nvPr/>
          </p:nvSpPr>
          <p:spPr>
            <a:xfrm>
              <a:off x="4669032" y="1707654"/>
              <a:ext cx="1497941" cy="11318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644008" y="2284879"/>
              <a:ext cx="159497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主页面设计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289047" y="1955152"/>
              <a:ext cx="256558" cy="25655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6C0"/>
                  </a:solidFill>
                </a:rPr>
                <a:t>2</a:t>
              </a:r>
              <a:endParaRPr lang="zh-CN" altLang="en-US" dirty="0">
                <a:solidFill>
                  <a:srgbClr val="0076C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37127" y="2788807"/>
            <a:ext cx="1497941" cy="1131810"/>
            <a:chOff x="4669033" y="2935380"/>
            <a:chExt cx="1497941" cy="1131810"/>
          </a:xfrm>
        </p:grpSpPr>
        <p:sp>
          <p:nvSpPr>
            <p:cNvPr id="53" name="矩形 52"/>
            <p:cNvSpPr/>
            <p:nvPr/>
          </p:nvSpPr>
          <p:spPr>
            <a:xfrm>
              <a:off x="4669033" y="2935380"/>
              <a:ext cx="1497941" cy="1131810"/>
            </a:xfrm>
            <a:prstGeom prst="rect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944705" y="3219822"/>
              <a:ext cx="1007276" cy="482731"/>
              <a:chOff x="4944705" y="3219822"/>
              <a:chExt cx="1007276" cy="482731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4944705" y="3394119"/>
                <a:ext cx="1007276" cy="308434"/>
                <a:chOff x="5208058" y="3520205"/>
                <a:chExt cx="425772" cy="130374"/>
              </a:xfrm>
            </p:grpSpPr>
            <p:sp>
              <p:nvSpPr>
                <p:cNvPr id="57" name="Freeform 73"/>
                <p:cNvSpPr>
                  <a:spLocks noChangeArrowheads="1"/>
                </p:cNvSpPr>
                <p:nvPr/>
              </p:nvSpPr>
              <p:spPr bwMode="auto">
                <a:xfrm>
                  <a:off x="5441494" y="3520205"/>
                  <a:ext cx="192336" cy="130374"/>
                </a:xfrm>
                <a:custGeom>
                  <a:avLst/>
                  <a:gdLst>
                    <a:gd name="T0" fmla="*/ 445732 w 427"/>
                    <a:gd name="T1" fmla="*/ 62971 h 293"/>
                    <a:gd name="T2" fmla="*/ 445732 w 427"/>
                    <a:gd name="T3" fmla="*/ 62971 h 293"/>
                    <a:gd name="T4" fmla="*/ 128208 w 427"/>
                    <a:gd name="T5" fmla="*/ 62971 h 293"/>
                    <a:gd name="T6" fmla="*/ 128208 w 427"/>
                    <a:gd name="T7" fmla="*/ 0 h 293"/>
                    <a:gd name="T8" fmla="*/ 0 w 427"/>
                    <a:gd name="T9" fmla="*/ 105744 h 293"/>
                    <a:gd name="T10" fmla="*/ 128208 w 427"/>
                    <a:gd name="T11" fmla="*/ 210300 h 293"/>
                    <a:gd name="T12" fmla="*/ 128208 w 427"/>
                    <a:gd name="T13" fmla="*/ 147329 h 293"/>
                    <a:gd name="T14" fmla="*/ 424164 w 427"/>
                    <a:gd name="T15" fmla="*/ 147329 h 293"/>
                    <a:gd name="T16" fmla="*/ 424164 w 427"/>
                    <a:gd name="T17" fmla="*/ 262577 h 293"/>
                    <a:gd name="T18" fmla="*/ 32352 w 427"/>
                    <a:gd name="T19" fmla="*/ 262577 h 293"/>
                    <a:gd name="T20" fmla="*/ 32352 w 427"/>
                    <a:gd name="T21" fmla="*/ 346935 h 293"/>
                    <a:gd name="T22" fmla="*/ 445732 w 427"/>
                    <a:gd name="T23" fmla="*/ 346935 h 293"/>
                    <a:gd name="T24" fmla="*/ 510435 w 427"/>
                    <a:gd name="T25" fmla="*/ 294657 h 293"/>
                    <a:gd name="T26" fmla="*/ 510435 w 427"/>
                    <a:gd name="T27" fmla="*/ 115249 h 293"/>
                    <a:gd name="T28" fmla="*/ 445732 w 427"/>
                    <a:gd name="T29" fmla="*/ 62971 h 29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27" h="293">
                      <a:moveTo>
                        <a:pt x="372" y="53"/>
                      </a:moveTo>
                      <a:lnTo>
                        <a:pt x="372" y="53"/>
                      </a:ln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107" y="177"/>
                        <a:pt x="107" y="177"/>
                        <a:pt x="107" y="177"/>
                      </a:cubicBezTo>
                      <a:cubicBezTo>
                        <a:pt x="107" y="124"/>
                        <a:pt x="107" y="124"/>
                        <a:pt x="107" y="124"/>
                      </a:cubicBezTo>
                      <a:cubicBezTo>
                        <a:pt x="354" y="124"/>
                        <a:pt x="354" y="124"/>
                        <a:pt x="354" y="124"/>
                      </a:cubicBezTo>
                      <a:cubicBezTo>
                        <a:pt x="354" y="221"/>
                        <a:pt x="354" y="221"/>
                        <a:pt x="354" y="221"/>
                      </a:cubicBezTo>
                      <a:cubicBezTo>
                        <a:pt x="27" y="221"/>
                        <a:pt x="27" y="221"/>
                        <a:pt x="27" y="221"/>
                      </a:cubicBezTo>
                      <a:cubicBezTo>
                        <a:pt x="27" y="292"/>
                        <a:pt x="27" y="292"/>
                        <a:pt x="27" y="292"/>
                      </a:cubicBezTo>
                      <a:cubicBezTo>
                        <a:pt x="372" y="292"/>
                        <a:pt x="372" y="292"/>
                        <a:pt x="372" y="292"/>
                      </a:cubicBezTo>
                      <a:cubicBezTo>
                        <a:pt x="399" y="292"/>
                        <a:pt x="426" y="274"/>
                        <a:pt x="426" y="248"/>
                      </a:cubicBezTo>
                      <a:cubicBezTo>
                        <a:pt x="426" y="97"/>
                        <a:pt x="426" y="97"/>
                        <a:pt x="426" y="97"/>
                      </a:cubicBezTo>
                      <a:cubicBezTo>
                        <a:pt x="426" y="71"/>
                        <a:pt x="399" y="53"/>
                        <a:pt x="372" y="53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34290" tIns="17145" rIns="34290" bIns="17145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58" name="Freeform 73"/>
                <p:cNvSpPr>
                  <a:spLocks noChangeArrowheads="1"/>
                </p:cNvSpPr>
                <p:nvPr/>
              </p:nvSpPr>
              <p:spPr bwMode="auto">
                <a:xfrm flipH="1">
                  <a:off x="5208058" y="3520205"/>
                  <a:ext cx="192336" cy="130374"/>
                </a:xfrm>
                <a:custGeom>
                  <a:avLst/>
                  <a:gdLst>
                    <a:gd name="T0" fmla="*/ 445732 w 427"/>
                    <a:gd name="T1" fmla="*/ 62971 h 293"/>
                    <a:gd name="T2" fmla="*/ 445732 w 427"/>
                    <a:gd name="T3" fmla="*/ 62971 h 293"/>
                    <a:gd name="T4" fmla="*/ 128208 w 427"/>
                    <a:gd name="T5" fmla="*/ 62971 h 293"/>
                    <a:gd name="T6" fmla="*/ 128208 w 427"/>
                    <a:gd name="T7" fmla="*/ 0 h 293"/>
                    <a:gd name="T8" fmla="*/ 0 w 427"/>
                    <a:gd name="T9" fmla="*/ 105744 h 293"/>
                    <a:gd name="T10" fmla="*/ 128208 w 427"/>
                    <a:gd name="T11" fmla="*/ 210300 h 293"/>
                    <a:gd name="T12" fmla="*/ 128208 w 427"/>
                    <a:gd name="T13" fmla="*/ 147329 h 293"/>
                    <a:gd name="T14" fmla="*/ 424164 w 427"/>
                    <a:gd name="T15" fmla="*/ 147329 h 293"/>
                    <a:gd name="T16" fmla="*/ 424164 w 427"/>
                    <a:gd name="T17" fmla="*/ 262577 h 293"/>
                    <a:gd name="T18" fmla="*/ 32352 w 427"/>
                    <a:gd name="T19" fmla="*/ 262577 h 293"/>
                    <a:gd name="T20" fmla="*/ 32352 w 427"/>
                    <a:gd name="T21" fmla="*/ 346935 h 293"/>
                    <a:gd name="T22" fmla="*/ 445732 w 427"/>
                    <a:gd name="T23" fmla="*/ 346935 h 293"/>
                    <a:gd name="T24" fmla="*/ 510435 w 427"/>
                    <a:gd name="T25" fmla="*/ 294657 h 293"/>
                    <a:gd name="T26" fmla="*/ 510435 w 427"/>
                    <a:gd name="T27" fmla="*/ 115249 h 293"/>
                    <a:gd name="T28" fmla="*/ 445732 w 427"/>
                    <a:gd name="T29" fmla="*/ 62971 h 29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27" h="293">
                      <a:moveTo>
                        <a:pt x="372" y="53"/>
                      </a:moveTo>
                      <a:lnTo>
                        <a:pt x="372" y="53"/>
                      </a:ln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107" y="177"/>
                        <a:pt x="107" y="177"/>
                        <a:pt x="107" y="177"/>
                      </a:cubicBezTo>
                      <a:cubicBezTo>
                        <a:pt x="107" y="124"/>
                        <a:pt x="107" y="124"/>
                        <a:pt x="107" y="124"/>
                      </a:cubicBezTo>
                      <a:cubicBezTo>
                        <a:pt x="354" y="124"/>
                        <a:pt x="354" y="124"/>
                        <a:pt x="354" y="124"/>
                      </a:cubicBezTo>
                      <a:cubicBezTo>
                        <a:pt x="354" y="221"/>
                        <a:pt x="354" y="221"/>
                        <a:pt x="354" y="221"/>
                      </a:cubicBezTo>
                      <a:cubicBezTo>
                        <a:pt x="27" y="221"/>
                        <a:pt x="27" y="221"/>
                        <a:pt x="27" y="221"/>
                      </a:cubicBezTo>
                      <a:cubicBezTo>
                        <a:pt x="27" y="292"/>
                        <a:pt x="27" y="292"/>
                        <a:pt x="27" y="292"/>
                      </a:cubicBezTo>
                      <a:cubicBezTo>
                        <a:pt x="372" y="292"/>
                        <a:pt x="372" y="292"/>
                        <a:pt x="372" y="292"/>
                      </a:cubicBezTo>
                      <a:cubicBezTo>
                        <a:pt x="399" y="292"/>
                        <a:pt x="426" y="274"/>
                        <a:pt x="426" y="248"/>
                      </a:cubicBezTo>
                      <a:cubicBezTo>
                        <a:pt x="426" y="97"/>
                        <a:pt x="426" y="97"/>
                        <a:pt x="426" y="97"/>
                      </a:cubicBezTo>
                      <a:cubicBezTo>
                        <a:pt x="426" y="71"/>
                        <a:pt x="399" y="53"/>
                        <a:pt x="372" y="53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bevel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34290" tIns="17145" rIns="34290" bIns="17145" anchor="ctr"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56" name="AutoShape 135"/>
              <p:cNvSpPr/>
              <p:nvPr/>
            </p:nvSpPr>
            <p:spPr bwMode="auto">
              <a:xfrm>
                <a:off x="5336647" y="3219822"/>
                <a:ext cx="185786" cy="185142"/>
              </a:xfrm>
              <a:custGeom>
                <a:avLst/>
                <a:gdLst>
                  <a:gd name="T0" fmla="*/ 10800 w 21600"/>
                  <a:gd name="T1" fmla="*/ 10797 h 21595"/>
                  <a:gd name="T2" fmla="*/ 10800 w 21600"/>
                  <a:gd name="T3" fmla="*/ 10797 h 21595"/>
                  <a:gd name="T4" fmla="*/ 10800 w 21600"/>
                  <a:gd name="T5" fmla="*/ 10797 h 21595"/>
                  <a:gd name="T6" fmla="*/ 10800 w 21600"/>
                  <a:gd name="T7" fmla="*/ 10797 h 2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595">
                    <a:moveTo>
                      <a:pt x="21357" y="18804"/>
                    </a:moveTo>
                    <a:cubicBezTo>
                      <a:pt x="21523" y="18971"/>
                      <a:pt x="21599" y="19174"/>
                      <a:pt x="21599" y="19428"/>
                    </a:cubicBezTo>
                    <a:cubicBezTo>
                      <a:pt x="21599" y="19682"/>
                      <a:pt x="21523" y="19897"/>
                      <a:pt x="21357" y="20077"/>
                    </a:cubicBezTo>
                    <a:lnTo>
                      <a:pt x="20085" y="21345"/>
                    </a:lnTo>
                    <a:cubicBezTo>
                      <a:pt x="19907" y="21512"/>
                      <a:pt x="19687" y="21594"/>
                      <a:pt x="19438" y="21594"/>
                    </a:cubicBezTo>
                    <a:cubicBezTo>
                      <a:pt x="19184" y="21600"/>
                      <a:pt x="18978" y="21518"/>
                      <a:pt x="18814" y="21345"/>
                    </a:cubicBezTo>
                    <a:lnTo>
                      <a:pt x="13960" y="16508"/>
                    </a:lnTo>
                    <a:cubicBezTo>
                      <a:pt x="13256" y="16982"/>
                      <a:pt x="12485" y="17347"/>
                      <a:pt x="11646" y="17606"/>
                    </a:cubicBezTo>
                    <a:cubicBezTo>
                      <a:pt x="10809" y="17866"/>
                      <a:pt x="9931" y="17993"/>
                      <a:pt x="9007" y="17993"/>
                    </a:cubicBezTo>
                    <a:cubicBezTo>
                      <a:pt x="7772" y="17993"/>
                      <a:pt x="6608" y="17762"/>
                      <a:pt x="5520" y="17293"/>
                    </a:cubicBezTo>
                    <a:cubicBezTo>
                      <a:pt x="4427" y="16824"/>
                      <a:pt x="3469" y="16183"/>
                      <a:pt x="2644" y="15373"/>
                    </a:cubicBezTo>
                    <a:cubicBezTo>
                      <a:pt x="1819" y="14562"/>
                      <a:pt x="1172" y="13608"/>
                      <a:pt x="700" y="12521"/>
                    </a:cubicBezTo>
                    <a:cubicBezTo>
                      <a:pt x="231" y="11428"/>
                      <a:pt x="0" y="10253"/>
                      <a:pt x="0" y="9002"/>
                    </a:cubicBezTo>
                    <a:cubicBezTo>
                      <a:pt x="0" y="7765"/>
                      <a:pt x="231" y="6607"/>
                      <a:pt x="700" y="5517"/>
                    </a:cubicBezTo>
                    <a:cubicBezTo>
                      <a:pt x="1169" y="4427"/>
                      <a:pt x="1819" y="3470"/>
                      <a:pt x="2644" y="2648"/>
                    </a:cubicBezTo>
                    <a:cubicBezTo>
                      <a:pt x="3469" y="1832"/>
                      <a:pt x="4424" y="1180"/>
                      <a:pt x="5512" y="711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4" y="0"/>
                      <a:pt x="11411" y="237"/>
                      <a:pt x="12510" y="711"/>
                    </a:cubicBezTo>
                    <a:cubicBezTo>
                      <a:pt x="13612" y="1180"/>
                      <a:pt x="14567" y="1829"/>
                      <a:pt x="15378" y="2648"/>
                    </a:cubicBezTo>
                    <a:cubicBezTo>
                      <a:pt x="16189" y="3470"/>
                      <a:pt x="16830" y="4425"/>
                      <a:pt x="17299" y="5517"/>
                    </a:cubicBezTo>
                    <a:cubicBezTo>
                      <a:pt x="17768" y="6610"/>
                      <a:pt x="18003" y="7768"/>
                      <a:pt x="18003" y="9002"/>
                    </a:cubicBezTo>
                    <a:cubicBezTo>
                      <a:pt x="18003" y="9923"/>
                      <a:pt x="17876" y="10806"/>
                      <a:pt x="17619" y="11645"/>
                    </a:cubicBezTo>
                    <a:cubicBezTo>
                      <a:pt x="17359" y="12490"/>
                      <a:pt x="16991" y="13261"/>
                      <a:pt x="16514" y="13949"/>
                    </a:cubicBezTo>
                    <a:lnTo>
                      <a:pt x="21357" y="18804"/>
                    </a:lnTo>
                    <a:close/>
                    <a:moveTo>
                      <a:pt x="3596" y="9005"/>
                    </a:moveTo>
                    <a:cubicBezTo>
                      <a:pt x="3596" y="9768"/>
                      <a:pt x="3746" y="10468"/>
                      <a:pt x="4028" y="11123"/>
                    </a:cubicBezTo>
                    <a:cubicBezTo>
                      <a:pt x="4319" y="11772"/>
                      <a:pt x="4704" y="12343"/>
                      <a:pt x="5193" y="12829"/>
                    </a:cubicBezTo>
                    <a:cubicBezTo>
                      <a:pt x="5678" y="13309"/>
                      <a:pt x="6252" y="13696"/>
                      <a:pt x="6910" y="13975"/>
                    </a:cubicBezTo>
                    <a:cubicBezTo>
                      <a:pt x="7566" y="14263"/>
                      <a:pt x="8264" y="14399"/>
                      <a:pt x="9004" y="14399"/>
                    </a:cubicBezTo>
                    <a:cubicBezTo>
                      <a:pt x="9747" y="14399"/>
                      <a:pt x="10448" y="14260"/>
                      <a:pt x="11109" y="13975"/>
                    </a:cubicBezTo>
                    <a:cubicBezTo>
                      <a:pt x="11770" y="13693"/>
                      <a:pt x="12341" y="13309"/>
                      <a:pt x="12818" y="12829"/>
                    </a:cubicBezTo>
                    <a:cubicBezTo>
                      <a:pt x="13296" y="12343"/>
                      <a:pt x="13680" y="11775"/>
                      <a:pt x="13965" y="11123"/>
                    </a:cubicBezTo>
                    <a:cubicBezTo>
                      <a:pt x="14256" y="10468"/>
                      <a:pt x="14398" y="9768"/>
                      <a:pt x="14398" y="9005"/>
                    </a:cubicBezTo>
                    <a:cubicBezTo>
                      <a:pt x="14398" y="8265"/>
                      <a:pt x="14254" y="7570"/>
                      <a:pt x="13965" y="6921"/>
                    </a:cubicBezTo>
                    <a:cubicBezTo>
                      <a:pt x="13677" y="6266"/>
                      <a:pt x="13296" y="5690"/>
                      <a:pt x="12818" y="5201"/>
                    </a:cubicBezTo>
                    <a:cubicBezTo>
                      <a:pt x="12338" y="4710"/>
                      <a:pt x="11770" y="4323"/>
                      <a:pt x="11109" y="4044"/>
                    </a:cubicBezTo>
                    <a:cubicBezTo>
                      <a:pt x="10448" y="3756"/>
                      <a:pt x="9747" y="3614"/>
                      <a:pt x="9004" y="3614"/>
                    </a:cubicBezTo>
                    <a:cubicBezTo>
                      <a:pt x="8264" y="3614"/>
                      <a:pt x="7566" y="3758"/>
                      <a:pt x="6910" y="4044"/>
                    </a:cubicBezTo>
                    <a:cubicBezTo>
                      <a:pt x="6252" y="4326"/>
                      <a:pt x="5676" y="4710"/>
                      <a:pt x="5193" y="5201"/>
                    </a:cubicBezTo>
                    <a:cubicBezTo>
                      <a:pt x="4704" y="5693"/>
                      <a:pt x="4317" y="6266"/>
                      <a:pt x="4028" y="6921"/>
                    </a:cubicBezTo>
                    <a:cubicBezTo>
                      <a:pt x="3746" y="7570"/>
                      <a:pt x="3596" y="8265"/>
                      <a:pt x="3596" y="9005"/>
                    </a:cubicBezTo>
                    <a:moveTo>
                      <a:pt x="12160" y="8115"/>
                    </a:moveTo>
                    <a:cubicBezTo>
                      <a:pt x="12454" y="8115"/>
                      <a:pt x="12604" y="8260"/>
                      <a:pt x="12604" y="8556"/>
                    </a:cubicBezTo>
                    <a:lnTo>
                      <a:pt x="12604" y="9448"/>
                    </a:lnTo>
                    <a:cubicBezTo>
                      <a:pt x="12604" y="9575"/>
                      <a:pt x="12561" y="9685"/>
                      <a:pt x="12476" y="9773"/>
                    </a:cubicBezTo>
                    <a:cubicBezTo>
                      <a:pt x="12392" y="9861"/>
                      <a:pt x="12284" y="9911"/>
                      <a:pt x="12160" y="9911"/>
                    </a:cubicBezTo>
                    <a:lnTo>
                      <a:pt x="9914" y="9911"/>
                    </a:lnTo>
                    <a:lnTo>
                      <a:pt x="9914" y="12151"/>
                    </a:lnTo>
                    <a:cubicBezTo>
                      <a:pt x="9914" y="12278"/>
                      <a:pt x="9866" y="12388"/>
                      <a:pt x="9778" y="12470"/>
                    </a:cubicBezTo>
                    <a:cubicBezTo>
                      <a:pt x="9688" y="12557"/>
                      <a:pt x="9575" y="12597"/>
                      <a:pt x="9439" y="12597"/>
                    </a:cubicBezTo>
                    <a:lnTo>
                      <a:pt x="8560" y="12597"/>
                    </a:lnTo>
                    <a:cubicBezTo>
                      <a:pt x="8264" y="12597"/>
                      <a:pt x="8114" y="12447"/>
                      <a:pt x="8114" y="12151"/>
                    </a:cubicBezTo>
                    <a:lnTo>
                      <a:pt x="8114" y="9911"/>
                    </a:lnTo>
                    <a:lnTo>
                      <a:pt x="5840" y="9911"/>
                    </a:lnTo>
                    <a:cubicBezTo>
                      <a:pt x="5712" y="9911"/>
                      <a:pt x="5608" y="9860"/>
                      <a:pt x="5523" y="9773"/>
                    </a:cubicBezTo>
                    <a:cubicBezTo>
                      <a:pt x="5438" y="9685"/>
                      <a:pt x="5393" y="9575"/>
                      <a:pt x="5393" y="9448"/>
                    </a:cubicBezTo>
                    <a:lnTo>
                      <a:pt x="5393" y="8556"/>
                    </a:lnTo>
                    <a:cubicBezTo>
                      <a:pt x="5393" y="8259"/>
                      <a:pt x="5543" y="8115"/>
                      <a:pt x="5840" y="8115"/>
                    </a:cubicBezTo>
                    <a:lnTo>
                      <a:pt x="8114" y="8115"/>
                    </a:lnTo>
                    <a:lnTo>
                      <a:pt x="8114" y="5842"/>
                    </a:lnTo>
                    <a:cubicBezTo>
                      <a:pt x="8114" y="5546"/>
                      <a:pt x="8264" y="5402"/>
                      <a:pt x="8560" y="5407"/>
                    </a:cubicBezTo>
                    <a:lnTo>
                      <a:pt x="9439" y="5407"/>
                    </a:lnTo>
                    <a:cubicBezTo>
                      <a:pt x="9566" y="5407"/>
                      <a:pt x="9676" y="5452"/>
                      <a:pt x="9770" y="5529"/>
                    </a:cubicBezTo>
                    <a:cubicBezTo>
                      <a:pt x="9866" y="5611"/>
                      <a:pt x="9914" y="5715"/>
                      <a:pt x="9914" y="5842"/>
                    </a:cubicBezTo>
                    <a:lnTo>
                      <a:pt x="9914" y="8115"/>
                    </a:lnTo>
                    <a:lnTo>
                      <a:pt x="12160" y="8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38092" tIns="38092" rIns="38092" bIns="38092" anchor="ctr"/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+mn-ea"/>
                  <a:cs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66" name="圆角矩形 43"/>
          <p:cNvSpPr/>
          <p:nvPr/>
        </p:nvSpPr>
        <p:spPr>
          <a:xfrm>
            <a:off x="756670" y="807744"/>
            <a:ext cx="3096344" cy="307811"/>
          </a:xfrm>
          <a:prstGeom prst="roundRect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手持数据采集终端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41959" y="2797892"/>
            <a:ext cx="1497941" cy="1131810"/>
            <a:chOff x="2896556" y="2935380"/>
            <a:chExt cx="1497941" cy="1131810"/>
          </a:xfrm>
        </p:grpSpPr>
        <p:sp>
          <p:nvSpPr>
            <p:cNvPr id="68" name="矩形 67"/>
            <p:cNvSpPr/>
            <p:nvPr/>
          </p:nvSpPr>
          <p:spPr>
            <a:xfrm>
              <a:off x="2896556" y="2935380"/>
              <a:ext cx="1497941" cy="11318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897231" y="3400746"/>
              <a:ext cx="149438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手持数据采集终端整体外形与主页面展示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3519453" y="3075806"/>
              <a:ext cx="256558" cy="25655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6C0"/>
                  </a:solidFill>
                </a:rPr>
                <a:t>1</a:t>
              </a:r>
              <a:endParaRPr lang="zh-CN" altLang="en-US" dirty="0">
                <a:solidFill>
                  <a:srgbClr val="0076C0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841959" y="1549015"/>
            <a:ext cx="1497941" cy="1131810"/>
            <a:chOff x="2896556" y="1707654"/>
            <a:chExt cx="1497941" cy="1131810"/>
          </a:xfrm>
        </p:grpSpPr>
        <p:sp>
          <p:nvSpPr>
            <p:cNvPr id="72" name="矩形 71"/>
            <p:cNvSpPr/>
            <p:nvPr/>
          </p:nvSpPr>
          <p:spPr>
            <a:xfrm>
              <a:off x="2896556" y="1707654"/>
              <a:ext cx="1497941" cy="1131810"/>
            </a:xfrm>
            <a:prstGeom prst="rect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168"/>
            <p:cNvSpPr>
              <a:spLocks noChangeArrowheads="1"/>
            </p:cNvSpPr>
            <p:nvPr/>
          </p:nvSpPr>
          <p:spPr bwMode="auto">
            <a:xfrm>
              <a:off x="3153163" y="1997607"/>
              <a:ext cx="836584" cy="718159"/>
            </a:xfrm>
            <a:custGeom>
              <a:avLst/>
              <a:gdLst>
                <a:gd name="T0" fmla="*/ 20387 w 497"/>
                <a:gd name="T1" fmla="*/ 296651 h 426"/>
                <a:gd name="T2" fmla="*/ 20387 w 497"/>
                <a:gd name="T3" fmla="*/ 296651 h 426"/>
                <a:gd name="T4" fmla="*/ 63561 w 497"/>
                <a:gd name="T5" fmla="*/ 307460 h 426"/>
                <a:gd name="T6" fmla="*/ 95941 w 497"/>
                <a:gd name="T7" fmla="*/ 254615 h 426"/>
                <a:gd name="T8" fmla="*/ 31181 w 497"/>
                <a:gd name="T9" fmla="*/ 243806 h 426"/>
                <a:gd name="T10" fmla="*/ 0 w 497"/>
                <a:gd name="T11" fmla="*/ 265425 h 426"/>
                <a:gd name="T12" fmla="*/ 20387 w 497"/>
                <a:gd name="T13" fmla="*/ 296651 h 426"/>
                <a:gd name="T14" fmla="*/ 551658 w 497"/>
                <a:gd name="T15" fmla="*/ 307460 h 426"/>
                <a:gd name="T16" fmla="*/ 551658 w 497"/>
                <a:gd name="T17" fmla="*/ 307460 h 426"/>
                <a:gd name="T18" fmla="*/ 413744 w 497"/>
                <a:gd name="T19" fmla="*/ 425160 h 426"/>
                <a:gd name="T20" fmla="*/ 265036 w 497"/>
                <a:gd name="T21" fmla="*/ 307460 h 426"/>
                <a:gd name="T22" fmla="*/ 254243 w 497"/>
                <a:gd name="T23" fmla="*/ 296651 h 426"/>
                <a:gd name="T24" fmla="*/ 232656 w 497"/>
                <a:gd name="T25" fmla="*/ 296651 h 426"/>
                <a:gd name="T26" fmla="*/ 201475 w 497"/>
                <a:gd name="T27" fmla="*/ 339888 h 426"/>
                <a:gd name="T28" fmla="*/ 232656 w 497"/>
                <a:gd name="T29" fmla="*/ 350697 h 426"/>
                <a:gd name="T30" fmla="*/ 404150 w 497"/>
                <a:gd name="T31" fmla="*/ 478005 h 426"/>
                <a:gd name="T32" fmla="*/ 413744 w 497"/>
                <a:gd name="T33" fmla="*/ 488814 h 426"/>
                <a:gd name="T34" fmla="*/ 435330 w 497"/>
                <a:gd name="T35" fmla="*/ 478005 h 426"/>
                <a:gd name="T36" fmla="*/ 584038 w 497"/>
                <a:gd name="T37" fmla="*/ 350697 h 426"/>
                <a:gd name="T38" fmla="*/ 584038 w 497"/>
                <a:gd name="T39" fmla="*/ 307460 h 426"/>
                <a:gd name="T40" fmla="*/ 551658 w 497"/>
                <a:gd name="T41" fmla="*/ 307460 h 426"/>
                <a:gd name="T42" fmla="*/ 254243 w 497"/>
                <a:gd name="T43" fmla="*/ 169343 h 426"/>
                <a:gd name="T44" fmla="*/ 254243 w 497"/>
                <a:gd name="T45" fmla="*/ 169343 h 426"/>
                <a:gd name="T46" fmla="*/ 404150 w 497"/>
                <a:gd name="T47" fmla="*/ 265425 h 426"/>
                <a:gd name="T48" fmla="*/ 446124 w 497"/>
                <a:gd name="T49" fmla="*/ 254615 h 426"/>
                <a:gd name="T50" fmla="*/ 594832 w 497"/>
                <a:gd name="T51" fmla="*/ 42036 h 426"/>
                <a:gd name="T52" fmla="*/ 584038 w 497"/>
                <a:gd name="T53" fmla="*/ 10809 h 426"/>
                <a:gd name="T54" fmla="*/ 542064 w 497"/>
                <a:gd name="T55" fmla="*/ 10809 h 426"/>
                <a:gd name="T56" fmla="*/ 413744 w 497"/>
                <a:gd name="T57" fmla="*/ 212580 h 426"/>
                <a:gd name="T58" fmla="*/ 265036 w 497"/>
                <a:gd name="T59" fmla="*/ 116499 h 426"/>
                <a:gd name="T60" fmla="*/ 243449 w 497"/>
                <a:gd name="T61" fmla="*/ 105689 h 426"/>
                <a:gd name="T62" fmla="*/ 223062 w 497"/>
                <a:gd name="T63" fmla="*/ 127308 h 426"/>
                <a:gd name="T64" fmla="*/ 0 w 497"/>
                <a:gd name="T65" fmla="*/ 468396 h 426"/>
                <a:gd name="T66" fmla="*/ 10793 w 497"/>
                <a:gd name="T67" fmla="*/ 510432 h 426"/>
                <a:gd name="T68" fmla="*/ 31181 w 497"/>
                <a:gd name="T69" fmla="*/ 510432 h 426"/>
                <a:gd name="T70" fmla="*/ 52767 w 497"/>
                <a:gd name="T71" fmla="*/ 499623 h 426"/>
                <a:gd name="T72" fmla="*/ 254243 w 497"/>
                <a:gd name="T73" fmla="*/ 169343 h 42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97" h="426">
                  <a:moveTo>
                    <a:pt x="17" y="247"/>
                  </a:moveTo>
                  <a:lnTo>
                    <a:pt x="17" y="247"/>
                  </a:lnTo>
                  <a:cubicBezTo>
                    <a:pt x="53" y="256"/>
                    <a:pt x="53" y="256"/>
                    <a:pt x="53" y="256"/>
                  </a:cubicBezTo>
                  <a:cubicBezTo>
                    <a:pt x="80" y="212"/>
                    <a:pt x="80" y="212"/>
                    <a:pt x="80" y="212"/>
                  </a:cubicBezTo>
                  <a:cubicBezTo>
                    <a:pt x="26" y="203"/>
                    <a:pt x="26" y="203"/>
                    <a:pt x="26" y="203"/>
                  </a:cubicBezTo>
                  <a:cubicBezTo>
                    <a:pt x="17" y="203"/>
                    <a:pt x="0" y="212"/>
                    <a:pt x="0" y="221"/>
                  </a:cubicBezTo>
                  <a:cubicBezTo>
                    <a:pt x="0" y="230"/>
                    <a:pt x="9" y="247"/>
                    <a:pt x="17" y="247"/>
                  </a:cubicBezTo>
                  <a:close/>
                  <a:moveTo>
                    <a:pt x="460" y="256"/>
                  </a:moveTo>
                  <a:lnTo>
                    <a:pt x="460" y="256"/>
                  </a:lnTo>
                  <a:cubicBezTo>
                    <a:pt x="345" y="354"/>
                    <a:pt x="345" y="354"/>
                    <a:pt x="345" y="354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68" y="283"/>
                    <a:pt x="168" y="283"/>
                    <a:pt x="168" y="283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407"/>
                    <a:pt x="345" y="407"/>
                    <a:pt x="345" y="407"/>
                  </a:cubicBezTo>
                  <a:cubicBezTo>
                    <a:pt x="354" y="407"/>
                    <a:pt x="363" y="407"/>
                    <a:pt x="363" y="398"/>
                  </a:cubicBezTo>
                  <a:cubicBezTo>
                    <a:pt x="487" y="292"/>
                    <a:pt x="487" y="292"/>
                    <a:pt x="487" y="292"/>
                  </a:cubicBezTo>
                  <a:cubicBezTo>
                    <a:pt x="496" y="283"/>
                    <a:pt x="496" y="265"/>
                    <a:pt x="487" y="256"/>
                  </a:cubicBezTo>
                  <a:cubicBezTo>
                    <a:pt x="478" y="247"/>
                    <a:pt x="469" y="247"/>
                    <a:pt x="460" y="256"/>
                  </a:cubicBezTo>
                  <a:close/>
                  <a:moveTo>
                    <a:pt x="212" y="141"/>
                  </a:moveTo>
                  <a:lnTo>
                    <a:pt x="212" y="141"/>
                  </a:lnTo>
                  <a:cubicBezTo>
                    <a:pt x="337" y="221"/>
                    <a:pt x="337" y="221"/>
                    <a:pt x="337" y="221"/>
                  </a:cubicBezTo>
                  <a:cubicBezTo>
                    <a:pt x="345" y="230"/>
                    <a:pt x="363" y="230"/>
                    <a:pt x="372" y="212"/>
                  </a:cubicBezTo>
                  <a:cubicBezTo>
                    <a:pt x="496" y="35"/>
                    <a:pt x="496" y="35"/>
                    <a:pt x="496" y="35"/>
                  </a:cubicBezTo>
                  <a:cubicBezTo>
                    <a:pt x="496" y="26"/>
                    <a:pt x="496" y="9"/>
                    <a:pt x="487" y="9"/>
                  </a:cubicBezTo>
                  <a:cubicBezTo>
                    <a:pt x="478" y="0"/>
                    <a:pt x="460" y="0"/>
                    <a:pt x="452" y="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221" y="97"/>
                    <a:pt x="221" y="97"/>
                    <a:pt x="221" y="97"/>
                  </a:cubicBezTo>
                  <a:cubicBezTo>
                    <a:pt x="212" y="88"/>
                    <a:pt x="212" y="88"/>
                    <a:pt x="203" y="88"/>
                  </a:cubicBezTo>
                  <a:cubicBezTo>
                    <a:pt x="194" y="97"/>
                    <a:pt x="194" y="97"/>
                    <a:pt x="186" y="106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07"/>
                    <a:pt x="0" y="416"/>
                    <a:pt x="9" y="425"/>
                  </a:cubicBezTo>
                  <a:cubicBezTo>
                    <a:pt x="17" y="425"/>
                    <a:pt x="17" y="425"/>
                    <a:pt x="26" y="425"/>
                  </a:cubicBezTo>
                  <a:cubicBezTo>
                    <a:pt x="26" y="425"/>
                    <a:pt x="35" y="425"/>
                    <a:pt x="44" y="416"/>
                  </a:cubicBezTo>
                  <a:lnTo>
                    <a:pt x="212" y="1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4" name="AutoShape 135"/>
            <p:cNvSpPr/>
            <p:nvPr/>
          </p:nvSpPr>
          <p:spPr bwMode="auto">
            <a:xfrm>
              <a:off x="4034121" y="1945908"/>
              <a:ext cx="185786" cy="185142"/>
            </a:xfrm>
            <a:custGeom>
              <a:avLst/>
              <a:gdLst>
                <a:gd name="T0" fmla="*/ 10800 w 21600"/>
                <a:gd name="T1" fmla="*/ 10797 h 21595"/>
                <a:gd name="T2" fmla="*/ 10800 w 21600"/>
                <a:gd name="T3" fmla="*/ 10797 h 21595"/>
                <a:gd name="T4" fmla="*/ 10800 w 21600"/>
                <a:gd name="T5" fmla="*/ 10797 h 21595"/>
                <a:gd name="T6" fmla="*/ 10800 w 21600"/>
                <a:gd name="T7" fmla="*/ 10797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95">
                  <a:moveTo>
                    <a:pt x="21357" y="18804"/>
                  </a:moveTo>
                  <a:cubicBezTo>
                    <a:pt x="21523" y="18971"/>
                    <a:pt x="21599" y="19174"/>
                    <a:pt x="21599" y="19428"/>
                  </a:cubicBezTo>
                  <a:cubicBezTo>
                    <a:pt x="21599" y="19682"/>
                    <a:pt x="21523" y="19897"/>
                    <a:pt x="21357" y="20077"/>
                  </a:cubicBezTo>
                  <a:lnTo>
                    <a:pt x="20085" y="21345"/>
                  </a:lnTo>
                  <a:cubicBezTo>
                    <a:pt x="19907" y="21512"/>
                    <a:pt x="19687" y="21594"/>
                    <a:pt x="19438" y="21594"/>
                  </a:cubicBezTo>
                  <a:cubicBezTo>
                    <a:pt x="19184" y="21600"/>
                    <a:pt x="18978" y="21518"/>
                    <a:pt x="18814" y="21345"/>
                  </a:cubicBezTo>
                  <a:lnTo>
                    <a:pt x="13960" y="16508"/>
                  </a:lnTo>
                  <a:cubicBezTo>
                    <a:pt x="13256" y="16982"/>
                    <a:pt x="12485" y="17347"/>
                    <a:pt x="11646" y="17606"/>
                  </a:cubicBezTo>
                  <a:cubicBezTo>
                    <a:pt x="10809" y="17866"/>
                    <a:pt x="9931" y="17993"/>
                    <a:pt x="9007" y="17993"/>
                  </a:cubicBezTo>
                  <a:cubicBezTo>
                    <a:pt x="7772" y="17993"/>
                    <a:pt x="6608" y="17762"/>
                    <a:pt x="5520" y="17293"/>
                  </a:cubicBezTo>
                  <a:cubicBezTo>
                    <a:pt x="4427" y="16824"/>
                    <a:pt x="3469" y="16183"/>
                    <a:pt x="2644" y="15373"/>
                  </a:cubicBezTo>
                  <a:cubicBezTo>
                    <a:pt x="1819" y="14562"/>
                    <a:pt x="1172" y="13608"/>
                    <a:pt x="700" y="12521"/>
                  </a:cubicBezTo>
                  <a:cubicBezTo>
                    <a:pt x="231" y="11428"/>
                    <a:pt x="0" y="10253"/>
                    <a:pt x="0" y="9002"/>
                  </a:cubicBezTo>
                  <a:cubicBezTo>
                    <a:pt x="0" y="7765"/>
                    <a:pt x="231" y="6607"/>
                    <a:pt x="700" y="5517"/>
                  </a:cubicBezTo>
                  <a:cubicBezTo>
                    <a:pt x="1169" y="4427"/>
                    <a:pt x="1819" y="3470"/>
                    <a:pt x="2644" y="2648"/>
                  </a:cubicBezTo>
                  <a:cubicBezTo>
                    <a:pt x="3469" y="1832"/>
                    <a:pt x="4424" y="1180"/>
                    <a:pt x="5512" y="711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11" y="237"/>
                    <a:pt x="12510" y="711"/>
                  </a:cubicBezTo>
                  <a:cubicBezTo>
                    <a:pt x="13612" y="1180"/>
                    <a:pt x="14567" y="1829"/>
                    <a:pt x="15378" y="2648"/>
                  </a:cubicBezTo>
                  <a:cubicBezTo>
                    <a:pt x="16189" y="3470"/>
                    <a:pt x="16830" y="4425"/>
                    <a:pt x="17299" y="5517"/>
                  </a:cubicBezTo>
                  <a:cubicBezTo>
                    <a:pt x="17768" y="6610"/>
                    <a:pt x="18003" y="7768"/>
                    <a:pt x="18003" y="9002"/>
                  </a:cubicBezTo>
                  <a:cubicBezTo>
                    <a:pt x="18003" y="9923"/>
                    <a:pt x="17876" y="10806"/>
                    <a:pt x="17619" y="11645"/>
                  </a:cubicBezTo>
                  <a:cubicBezTo>
                    <a:pt x="17359" y="12490"/>
                    <a:pt x="16991" y="13261"/>
                    <a:pt x="16514" y="13949"/>
                  </a:cubicBezTo>
                  <a:lnTo>
                    <a:pt x="21357" y="18804"/>
                  </a:lnTo>
                  <a:close/>
                  <a:moveTo>
                    <a:pt x="3596" y="9005"/>
                  </a:moveTo>
                  <a:cubicBezTo>
                    <a:pt x="3596" y="9768"/>
                    <a:pt x="3746" y="10468"/>
                    <a:pt x="4028" y="11123"/>
                  </a:cubicBezTo>
                  <a:cubicBezTo>
                    <a:pt x="4319" y="11772"/>
                    <a:pt x="4704" y="12343"/>
                    <a:pt x="5193" y="12829"/>
                  </a:cubicBezTo>
                  <a:cubicBezTo>
                    <a:pt x="5678" y="13309"/>
                    <a:pt x="6252" y="13696"/>
                    <a:pt x="6910" y="13975"/>
                  </a:cubicBezTo>
                  <a:cubicBezTo>
                    <a:pt x="7566" y="14263"/>
                    <a:pt x="8264" y="14399"/>
                    <a:pt x="9004" y="14399"/>
                  </a:cubicBezTo>
                  <a:cubicBezTo>
                    <a:pt x="9747" y="14399"/>
                    <a:pt x="10448" y="14260"/>
                    <a:pt x="11109" y="13975"/>
                  </a:cubicBezTo>
                  <a:cubicBezTo>
                    <a:pt x="11770" y="13693"/>
                    <a:pt x="12341" y="13309"/>
                    <a:pt x="12818" y="12829"/>
                  </a:cubicBezTo>
                  <a:cubicBezTo>
                    <a:pt x="13296" y="12343"/>
                    <a:pt x="13680" y="11775"/>
                    <a:pt x="13965" y="11123"/>
                  </a:cubicBezTo>
                  <a:cubicBezTo>
                    <a:pt x="14256" y="10468"/>
                    <a:pt x="14398" y="9768"/>
                    <a:pt x="14398" y="9005"/>
                  </a:cubicBezTo>
                  <a:cubicBezTo>
                    <a:pt x="14398" y="8265"/>
                    <a:pt x="14254" y="7570"/>
                    <a:pt x="13965" y="6921"/>
                  </a:cubicBezTo>
                  <a:cubicBezTo>
                    <a:pt x="13677" y="6266"/>
                    <a:pt x="13296" y="5690"/>
                    <a:pt x="12818" y="5201"/>
                  </a:cubicBezTo>
                  <a:cubicBezTo>
                    <a:pt x="12338" y="4710"/>
                    <a:pt x="11770" y="4323"/>
                    <a:pt x="11109" y="4044"/>
                  </a:cubicBezTo>
                  <a:cubicBezTo>
                    <a:pt x="10448" y="3756"/>
                    <a:pt x="9747" y="3614"/>
                    <a:pt x="9004" y="3614"/>
                  </a:cubicBezTo>
                  <a:cubicBezTo>
                    <a:pt x="8264" y="3614"/>
                    <a:pt x="7566" y="3758"/>
                    <a:pt x="6910" y="4044"/>
                  </a:cubicBezTo>
                  <a:cubicBezTo>
                    <a:pt x="6252" y="4326"/>
                    <a:pt x="5676" y="4710"/>
                    <a:pt x="5193" y="5201"/>
                  </a:cubicBezTo>
                  <a:cubicBezTo>
                    <a:pt x="4704" y="5693"/>
                    <a:pt x="4317" y="6266"/>
                    <a:pt x="4028" y="6921"/>
                  </a:cubicBezTo>
                  <a:cubicBezTo>
                    <a:pt x="3746" y="7570"/>
                    <a:pt x="3596" y="8265"/>
                    <a:pt x="3596" y="9005"/>
                  </a:cubicBezTo>
                  <a:moveTo>
                    <a:pt x="12160" y="8115"/>
                  </a:moveTo>
                  <a:cubicBezTo>
                    <a:pt x="12454" y="8115"/>
                    <a:pt x="12604" y="8260"/>
                    <a:pt x="12604" y="8556"/>
                  </a:cubicBezTo>
                  <a:lnTo>
                    <a:pt x="12604" y="9448"/>
                  </a:lnTo>
                  <a:cubicBezTo>
                    <a:pt x="12604" y="9575"/>
                    <a:pt x="12561" y="9685"/>
                    <a:pt x="12476" y="9773"/>
                  </a:cubicBezTo>
                  <a:cubicBezTo>
                    <a:pt x="12392" y="9861"/>
                    <a:pt x="12284" y="9911"/>
                    <a:pt x="12160" y="9911"/>
                  </a:cubicBezTo>
                  <a:lnTo>
                    <a:pt x="9914" y="9911"/>
                  </a:lnTo>
                  <a:lnTo>
                    <a:pt x="9914" y="12151"/>
                  </a:lnTo>
                  <a:cubicBezTo>
                    <a:pt x="9914" y="12278"/>
                    <a:pt x="9866" y="12388"/>
                    <a:pt x="9778" y="12470"/>
                  </a:cubicBezTo>
                  <a:cubicBezTo>
                    <a:pt x="9688" y="12557"/>
                    <a:pt x="9575" y="12597"/>
                    <a:pt x="9439" y="12597"/>
                  </a:cubicBezTo>
                  <a:lnTo>
                    <a:pt x="8560" y="12597"/>
                  </a:lnTo>
                  <a:cubicBezTo>
                    <a:pt x="8264" y="12597"/>
                    <a:pt x="8114" y="12447"/>
                    <a:pt x="8114" y="12151"/>
                  </a:cubicBezTo>
                  <a:lnTo>
                    <a:pt x="8114" y="9911"/>
                  </a:lnTo>
                  <a:lnTo>
                    <a:pt x="5840" y="9911"/>
                  </a:lnTo>
                  <a:cubicBezTo>
                    <a:pt x="5712" y="9911"/>
                    <a:pt x="5608" y="9860"/>
                    <a:pt x="5523" y="9773"/>
                  </a:cubicBezTo>
                  <a:cubicBezTo>
                    <a:pt x="5438" y="9685"/>
                    <a:pt x="5393" y="9575"/>
                    <a:pt x="5393" y="9448"/>
                  </a:cubicBezTo>
                  <a:lnTo>
                    <a:pt x="5393" y="8556"/>
                  </a:lnTo>
                  <a:cubicBezTo>
                    <a:pt x="5393" y="8259"/>
                    <a:pt x="5543" y="8115"/>
                    <a:pt x="5840" y="8115"/>
                  </a:cubicBezTo>
                  <a:lnTo>
                    <a:pt x="8114" y="8115"/>
                  </a:lnTo>
                  <a:lnTo>
                    <a:pt x="8114" y="5842"/>
                  </a:lnTo>
                  <a:cubicBezTo>
                    <a:pt x="8114" y="5546"/>
                    <a:pt x="8264" y="5402"/>
                    <a:pt x="8560" y="5407"/>
                  </a:cubicBezTo>
                  <a:lnTo>
                    <a:pt x="9439" y="5407"/>
                  </a:lnTo>
                  <a:cubicBezTo>
                    <a:pt x="9566" y="5407"/>
                    <a:pt x="9676" y="5452"/>
                    <a:pt x="9770" y="5529"/>
                  </a:cubicBezTo>
                  <a:cubicBezTo>
                    <a:pt x="9866" y="5611"/>
                    <a:pt x="9914" y="5715"/>
                    <a:pt x="9914" y="5842"/>
                  </a:cubicBezTo>
                  <a:lnTo>
                    <a:pt x="9914" y="8115"/>
                  </a:lnTo>
                  <a:lnTo>
                    <a:pt x="12160" y="8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</p:grpSp>
      <p:pic>
        <p:nvPicPr>
          <p:cNvPr id="77" name="图片 7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89" y="1258978"/>
            <a:ext cx="4959350" cy="3164205"/>
          </a:xfrm>
          <a:prstGeom prst="rect">
            <a:avLst/>
          </a:prstGeom>
        </p:spPr>
      </p:pic>
      <p:grpSp>
        <p:nvGrpSpPr>
          <p:cNvPr id="78" name="组合 77"/>
          <p:cNvGrpSpPr/>
          <p:nvPr/>
        </p:nvGrpSpPr>
        <p:grpSpPr>
          <a:xfrm>
            <a:off x="3976218" y="2952089"/>
            <a:ext cx="1519508" cy="1131810"/>
            <a:chOff x="6328455" y="2941723"/>
            <a:chExt cx="1519508" cy="1131810"/>
          </a:xfrm>
        </p:grpSpPr>
        <p:sp>
          <p:nvSpPr>
            <p:cNvPr id="79" name="矩形 78"/>
            <p:cNvSpPr/>
            <p:nvPr/>
          </p:nvSpPr>
          <p:spPr>
            <a:xfrm>
              <a:off x="6328455" y="2941723"/>
              <a:ext cx="1497941" cy="11318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6328694" y="3422169"/>
              <a:ext cx="151926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具体页面展示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6962118" y="3106500"/>
              <a:ext cx="256558" cy="25655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76C0"/>
                  </a:solidFill>
                </a:rPr>
                <a:t>4</a:t>
              </a:r>
              <a:endParaRPr lang="zh-CN" altLang="en-US" dirty="0">
                <a:solidFill>
                  <a:srgbClr val="0076C0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979720" y="1743010"/>
            <a:ext cx="1497941" cy="1131810"/>
            <a:chOff x="6441509" y="1707654"/>
            <a:chExt cx="1497941" cy="1131810"/>
          </a:xfrm>
        </p:grpSpPr>
        <p:sp>
          <p:nvSpPr>
            <p:cNvPr id="83" name="矩形 82"/>
            <p:cNvSpPr/>
            <p:nvPr/>
          </p:nvSpPr>
          <p:spPr>
            <a:xfrm>
              <a:off x="6441509" y="1707654"/>
              <a:ext cx="1497941" cy="1131810"/>
            </a:xfrm>
            <a:prstGeom prst="rect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KSO_Shape"/>
            <p:cNvSpPr/>
            <p:nvPr/>
          </p:nvSpPr>
          <p:spPr bwMode="auto">
            <a:xfrm>
              <a:off x="6786988" y="1894687"/>
              <a:ext cx="825922" cy="827301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85" name="image3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782" y="1179453"/>
            <a:ext cx="2035180" cy="3874826"/>
          </a:xfrm>
          <a:prstGeom prst="rect">
            <a:avLst/>
          </a:prstGeom>
        </p:spPr>
      </p:pic>
      <p:pic>
        <p:nvPicPr>
          <p:cNvPr id="86" name="image7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0419" y="1179453"/>
            <a:ext cx="2091893" cy="3874827"/>
          </a:xfrm>
          <a:prstGeom prst="rect">
            <a:avLst/>
          </a:prstGeom>
        </p:spPr>
      </p:pic>
      <p:sp>
        <p:nvSpPr>
          <p:cNvPr id="59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pic>
        <p:nvPicPr>
          <p:cNvPr id="62" name="图片 6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9"/>
          <a:stretch>
            <a:fillRect/>
          </a:stretch>
        </p:blipFill>
        <p:spPr bwMode="auto">
          <a:xfrm>
            <a:off x="2784263" y="1507513"/>
            <a:ext cx="5274310" cy="241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图片 62"/>
          <p:cNvPicPr/>
          <p:nvPr/>
        </p:nvPicPr>
        <p:blipFill rotWithShape="1">
          <a:blip r:embed="rId6"/>
          <a:srcRect t="10457"/>
          <a:stretch>
            <a:fillRect/>
          </a:stretch>
        </p:blipFill>
        <p:spPr bwMode="auto">
          <a:xfrm>
            <a:off x="2785290" y="1489258"/>
            <a:ext cx="5274310" cy="2555875"/>
          </a:xfrm>
          <a:prstGeom prst="rect">
            <a:avLst/>
          </a:prstGeom>
          <a:ln>
            <a:noFill/>
          </a:ln>
        </p:spPr>
      </p:pic>
      <p:pic>
        <p:nvPicPr>
          <p:cNvPr id="64" name="图片 63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>
            <a:fillRect/>
          </a:stretch>
        </p:blipFill>
        <p:spPr bwMode="auto">
          <a:xfrm>
            <a:off x="2776015" y="1489258"/>
            <a:ext cx="5274310" cy="2599690"/>
          </a:xfrm>
          <a:prstGeom prst="rect">
            <a:avLst/>
          </a:prstGeom>
          <a:ln>
            <a:noFill/>
          </a:ln>
        </p:spPr>
      </p:pic>
      <p:pic>
        <p:nvPicPr>
          <p:cNvPr id="65" name="图片 64"/>
          <p:cNvPicPr/>
          <p:nvPr/>
        </p:nvPicPr>
        <p:blipFill rotWithShape="1">
          <a:blip r:embed="rId8"/>
          <a:srcRect t="9705"/>
          <a:stretch>
            <a:fillRect/>
          </a:stretch>
        </p:blipFill>
        <p:spPr bwMode="auto">
          <a:xfrm>
            <a:off x="2776015" y="1484209"/>
            <a:ext cx="5274310" cy="2599690"/>
          </a:xfrm>
          <a:prstGeom prst="rect">
            <a:avLst/>
          </a:prstGeom>
          <a:ln>
            <a:noFill/>
          </a:ln>
        </p:spPr>
      </p:pic>
      <p:pic>
        <p:nvPicPr>
          <p:cNvPr id="75" name="image7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0755" y="1162933"/>
            <a:ext cx="2037622" cy="3874826"/>
          </a:xfrm>
          <a:prstGeom prst="rect">
            <a:avLst/>
          </a:prstGeom>
        </p:spPr>
      </p:pic>
      <p:pic>
        <p:nvPicPr>
          <p:cNvPr id="76" name="image16.jpeg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5267" y="1187713"/>
            <a:ext cx="2103255" cy="3858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风险防范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4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2720653" y="1024194"/>
            <a:ext cx="3648204" cy="3870324"/>
            <a:chOff x="4271898" y="1968501"/>
            <a:chExt cx="3648204" cy="3870324"/>
          </a:xfrm>
        </p:grpSpPr>
        <p:grpSp>
          <p:nvGrpSpPr>
            <p:cNvPr id="84" name="ïṥḻiḑé"/>
            <p:cNvGrpSpPr/>
            <p:nvPr/>
          </p:nvGrpSpPr>
          <p:grpSpPr>
            <a:xfrm>
              <a:off x="4271898" y="4011618"/>
              <a:ext cx="3648204" cy="1827207"/>
              <a:chOff x="4063207" y="4258807"/>
              <a:chExt cx="4184973" cy="2090400"/>
            </a:xfrm>
          </p:grpSpPr>
          <p:sp>
            <p:nvSpPr>
              <p:cNvPr id="96" name="îŝḻîḍè"/>
              <p:cNvSpPr/>
              <p:nvPr/>
            </p:nvSpPr>
            <p:spPr bwMode="auto">
              <a:xfrm>
                <a:off x="615527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858" y="0"/>
                    </a:moveTo>
                    <a:lnTo>
                      <a:pt x="0" y="8486"/>
                    </a:lnTo>
                    <a:lnTo>
                      <a:pt x="0" y="21599"/>
                    </a:lnTo>
                    <a:lnTo>
                      <a:pt x="21599" y="10727"/>
                    </a:lnTo>
                    <a:lnTo>
                      <a:pt x="168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7" name="îšlíḋé"/>
              <p:cNvSpPr/>
              <p:nvPr/>
            </p:nvSpPr>
            <p:spPr bwMode="auto">
              <a:xfrm>
                <a:off x="4519674" y="4258807"/>
                <a:ext cx="3272039" cy="1136576"/>
              </a:xfrm>
              <a:custGeom>
                <a:avLst/>
                <a:gdLst>
                  <a:gd name="T0" fmla="*/ 3112106 w 21600"/>
                  <a:gd name="T1" fmla="*/ 1081025 h 21600"/>
                  <a:gd name="T2" fmla="*/ 3112106 w 21600"/>
                  <a:gd name="T3" fmla="*/ 1081025 h 21600"/>
                  <a:gd name="T4" fmla="*/ 3112106 w 21600"/>
                  <a:gd name="T5" fmla="*/ 1081025 h 21600"/>
                  <a:gd name="T6" fmla="*/ 3112106 w 21600"/>
                  <a:gd name="T7" fmla="*/ 10810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8" name="ïšlíḑe"/>
              <p:cNvSpPr/>
              <p:nvPr/>
            </p:nvSpPr>
            <p:spPr bwMode="auto">
              <a:xfrm>
                <a:off x="4063207" y="4747818"/>
                <a:ext cx="2092903" cy="1601389"/>
              </a:xfrm>
              <a:custGeom>
                <a:avLst/>
                <a:gdLst>
                  <a:gd name="T0" fmla="*/ 1990605 w 21600"/>
                  <a:gd name="T1" fmla="*/ 1523119 h 21600"/>
                  <a:gd name="T2" fmla="*/ 1990605 w 21600"/>
                  <a:gd name="T3" fmla="*/ 1523119 h 21600"/>
                  <a:gd name="T4" fmla="*/ 1990605 w 21600"/>
                  <a:gd name="T5" fmla="*/ 1523119 h 21600"/>
                  <a:gd name="T6" fmla="*/ 1990605 w 21600"/>
                  <a:gd name="T7" fmla="*/ 15231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741" y="0"/>
                    </a:moveTo>
                    <a:lnTo>
                      <a:pt x="0" y="10727"/>
                    </a:lnTo>
                    <a:lnTo>
                      <a:pt x="21599" y="21599"/>
                    </a:lnTo>
                    <a:lnTo>
                      <a:pt x="21599" y="8486"/>
                    </a:lnTo>
                    <a:lnTo>
                      <a:pt x="47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5" name="îṣ1îḋè"/>
            <p:cNvGrpSpPr/>
            <p:nvPr/>
          </p:nvGrpSpPr>
          <p:grpSpPr>
            <a:xfrm>
              <a:off x="4755659" y="3299699"/>
              <a:ext cx="2680685" cy="1513556"/>
              <a:chOff x="4618145" y="3444343"/>
              <a:chExt cx="3075099" cy="1731571"/>
            </a:xfrm>
          </p:grpSpPr>
          <p:sp>
            <p:nvSpPr>
              <p:cNvPr id="93" name="îšļïďé"/>
              <p:cNvSpPr/>
              <p:nvPr/>
            </p:nvSpPr>
            <p:spPr bwMode="auto">
              <a:xfrm>
                <a:off x="5049576" y="3444343"/>
                <a:ext cx="2212236" cy="768567"/>
              </a:xfrm>
              <a:custGeom>
                <a:avLst/>
                <a:gdLst>
                  <a:gd name="T0" fmla="*/ 2104537 w 21600"/>
                  <a:gd name="T1" fmla="*/ 731139 h 21600"/>
                  <a:gd name="T2" fmla="*/ 2104537 w 21600"/>
                  <a:gd name="T3" fmla="*/ 731139 h 21600"/>
                  <a:gd name="T4" fmla="*/ 2104537 w 21600"/>
                  <a:gd name="T5" fmla="*/ 731139 h 21600"/>
                  <a:gd name="T6" fmla="*/ 2104537 w 21600"/>
                  <a:gd name="T7" fmla="*/ 73113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4" name="ïŝḻiḋê"/>
              <p:cNvSpPr/>
              <p:nvPr/>
            </p:nvSpPr>
            <p:spPr bwMode="auto">
              <a:xfrm>
                <a:off x="6155277" y="3788988"/>
                <a:ext cx="1537967" cy="1386925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151" y="0"/>
                    </a:moveTo>
                    <a:lnTo>
                      <a:pt x="0" y="6467"/>
                    </a:lnTo>
                    <a:lnTo>
                      <a:pt x="0" y="21599"/>
                    </a:lnTo>
                    <a:lnTo>
                      <a:pt x="21599" y="12378"/>
                    </a:lnTo>
                    <a:lnTo>
                      <a:pt x="1515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5" name="íṥlíďé"/>
              <p:cNvSpPr/>
              <p:nvPr/>
            </p:nvSpPr>
            <p:spPr bwMode="auto">
              <a:xfrm>
                <a:off x="4618145" y="3788988"/>
                <a:ext cx="1537968" cy="1386926"/>
              </a:xfrm>
              <a:custGeom>
                <a:avLst/>
                <a:gdLst>
                  <a:gd name="T0" fmla="*/ 1463094 w 21600"/>
                  <a:gd name="T1" fmla="*/ 1319385 h 21600"/>
                  <a:gd name="T2" fmla="*/ 1463094 w 21600"/>
                  <a:gd name="T3" fmla="*/ 1319385 h 21600"/>
                  <a:gd name="T4" fmla="*/ 1463094 w 21600"/>
                  <a:gd name="T5" fmla="*/ 1319385 h 21600"/>
                  <a:gd name="T6" fmla="*/ 1463094 w 21600"/>
                  <a:gd name="T7" fmla="*/ 131938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6448" y="0"/>
                    </a:moveTo>
                    <a:lnTo>
                      <a:pt x="0" y="12378"/>
                    </a:lnTo>
                    <a:lnTo>
                      <a:pt x="21599" y="21599"/>
                    </a:lnTo>
                    <a:lnTo>
                      <a:pt x="21599" y="6467"/>
                    </a:lnTo>
                    <a:lnTo>
                      <a:pt x="6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6" name="ïSľïḑê"/>
            <p:cNvGrpSpPr/>
            <p:nvPr/>
          </p:nvGrpSpPr>
          <p:grpSpPr>
            <a:xfrm>
              <a:off x="5225601" y="2638111"/>
              <a:ext cx="1740807" cy="1176561"/>
              <a:chOff x="5157227" y="2687460"/>
              <a:chExt cx="1996936" cy="1346034"/>
            </a:xfrm>
          </p:grpSpPr>
          <p:sp>
            <p:nvSpPr>
              <p:cNvPr id="90" name="i$ḻídè"/>
              <p:cNvSpPr/>
              <p:nvPr/>
            </p:nvSpPr>
            <p:spPr bwMode="auto">
              <a:xfrm>
                <a:off x="5595333" y="2687460"/>
                <a:ext cx="1120722" cy="388873"/>
              </a:xfrm>
              <a:custGeom>
                <a:avLst/>
                <a:gdLst>
                  <a:gd name="T0" fmla="*/ 1065832 w 21600"/>
                  <a:gd name="T1" fmla="*/ 370019 h 21600"/>
                  <a:gd name="T2" fmla="*/ 1065832 w 21600"/>
                  <a:gd name="T3" fmla="*/ 370019 h 21600"/>
                  <a:gd name="T4" fmla="*/ 1065832 w 21600"/>
                  <a:gd name="T5" fmla="*/ 370019 h 21600"/>
                  <a:gd name="T6" fmla="*/ 1065832 w 21600"/>
                  <a:gd name="T7" fmla="*/ 37001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lnTo>
                      <a:pt x="0" y="9469"/>
                    </a:lnTo>
                    <a:lnTo>
                      <a:pt x="10800" y="21600"/>
                    </a:lnTo>
                    <a:lnTo>
                      <a:pt x="21600" y="9469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1" name="iŝľïḑê"/>
              <p:cNvSpPr/>
              <p:nvPr/>
            </p:nvSpPr>
            <p:spPr bwMode="auto">
              <a:xfrm>
                <a:off x="6156111" y="2854357"/>
                <a:ext cx="998052" cy="1179136"/>
              </a:xfrm>
              <a:custGeom>
                <a:avLst/>
                <a:gdLst>
                  <a:gd name="T0" fmla="*/ 949170 w 21600"/>
                  <a:gd name="T1" fmla="*/ 1121967 h 21600"/>
                  <a:gd name="T2" fmla="*/ 949170 w 21600"/>
                  <a:gd name="T3" fmla="*/ 1121967 h 21600"/>
                  <a:gd name="T4" fmla="*/ 949170 w 21600"/>
                  <a:gd name="T5" fmla="*/ 1121967 h 21600"/>
                  <a:gd name="T6" fmla="*/ 949170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61" y="0"/>
                    </a:moveTo>
                    <a:lnTo>
                      <a:pt x="0" y="3801"/>
                    </a:lnTo>
                    <a:lnTo>
                      <a:pt x="0" y="21600"/>
                    </a:lnTo>
                    <a:lnTo>
                      <a:pt x="21600" y="14559"/>
                    </a:lnTo>
                    <a:lnTo>
                      <a:pt x="11661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" name="i$ḻíďè"/>
              <p:cNvSpPr/>
              <p:nvPr/>
            </p:nvSpPr>
            <p:spPr bwMode="auto">
              <a:xfrm>
                <a:off x="5157227" y="2854358"/>
                <a:ext cx="998885" cy="1179136"/>
              </a:xfrm>
              <a:custGeom>
                <a:avLst/>
                <a:gdLst>
                  <a:gd name="T0" fmla="*/ 949963 w 21600"/>
                  <a:gd name="T1" fmla="*/ 1121967 h 21600"/>
                  <a:gd name="T2" fmla="*/ 949963 w 21600"/>
                  <a:gd name="T3" fmla="*/ 1121967 h 21600"/>
                  <a:gd name="T4" fmla="*/ 949963 w 21600"/>
                  <a:gd name="T5" fmla="*/ 1121967 h 21600"/>
                  <a:gd name="T6" fmla="*/ 949963 w 21600"/>
                  <a:gd name="T7" fmla="*/ 11219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938" y="0"/>
                    </a:moveTo>
                    <a:lnTo>
                      <a:pt x="0" y="14559"/>
                    </a:lnTo>
                    <a:lnTo>
                      <a:pt x="21600" y="21600"/>
                    </a:lnTo>
                    <a:lnTo>
                      <a:pt x="21600" y="3801"/>
                    </a:lnTo>
                    <a:lnTo>
                      <a:pt x="99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7" name="i$ļíḋê"/>
            <p:cNvGrpSpPr/>
            <p:nvPr/>
          </p:nvGrpSpPr>
          <p:grpSpPr>
            <a:xfrm>
              <a:off x="5699898" y="1968501"/>
              <a:ext cx="792203" cy="839566"/>
              <a:chOff x="5701314" y="1921397"/>
              <a:chExt cx="908761" cy="960499"/>
            </a:xfrm>
          </p:grpSpPr>
          <p:sp>
            <p:nvSpPr>
              <p:cNvPr id="88" name="ïṧḷiḓé"/>
              <p:cNvSpPr/>
              <p:nvPr/>
            </p:nvSpPr>
            <p:spPr bwMode="auto">
              <a:xfrm>
                <a:off x="6155278" y="1921397"/>
                <a:ext cx="454797" cy="960499"/>
              </a:xfrm>
              <a:custGeom>
                <a:avLst/>
                <a:gdLst>
                  <a:gd name="T0" fmla="*/ 432267 w 21600"/>
                  <a:gd name="T1" fmla="*/ 913958 h 21600"/>
                  <a:gd name="T2" fmla="*/ 432267 w 21600"/>
                  <a:gd name="T3" fmla="*/ 913958 h 21600"/>
                  <a:gd name="T4" fmla="*/ 432267 w 21600"/>
                  <a:gd name="T5" fmla="*/ 913958 h 21600"/>
                  <a:gd name="T6" fmla="*/ 432267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599" y="17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9" name="îṥļíďé"/>
              <p:cNvSpPr/>
              <p:nvPr/>
            </p:nvSpPr>
            <p:spPr bwMode="auto">
              <a:xfrm>
                <a:off x="5701314" y="1921397"/>
                <a:ext cx="453964" cy="960499"/>
              </a:xfrm>
              <a:custGeom>
                <a:avLst/>
                <a:gdLst>
                  <a:gd name="T0" fmla="*/ 431474 w 21600"/>
                  <a:gd name="T1" fmla="*/ 913958 h 21600"/>
                  <a:gd name="T2" fmla="*/ 431474 w 21600"/>
                  <a:gd name="T3" fmla="*/ 913958 h 21600"/>
                  <a:gd name="T4" fmla="*/ 431474 w 21600"/>
                  <a:gd name="T5" fmla="*/ 913958 h 21600"/>
                  <a:gd name="T6" fmla="*/ 431474 w 21600"/>
                  <a:gd name="T7" fmla="*/ 91395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17667"/>
                    </a:lnTo>
                    <a:lnTo>
                      <a:pt x="21599" y="21600"/>
                    </a:lnTo>
                    <a:lnTo>
                      <a:pt x="215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99" name="íṩ1îḋè"/>
          <p:cNvSpPr/>
          <p:nvPr/>
        </p:nvSpPr>
        <p:spPr bwMode="auto">
          <a:xfrm rot="1241860">
            <a:off x="3227523" y="3925539"/>
            <a:ext cx="760194" cy="2992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2286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营销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í$ḷiḓè"/>
          <p:cNvSpPr/>
          <p:nvPr/>
        </p:nvSpPr>
        <p:spPr bwMode="auto">
          <a:xfrm rot="1161022">
            <a:off x="3771117" y="3048170"/>
            <a:ext cx="477941" cy="2848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经营、管理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iS1iďe"/>
          <p:cNvSpPr/>
          <p:nvPr/>
        </p:nvSpPr>
        <p:spPr bwMode="auto">
          <a:xfrm rot="1056546">
            <a:off x="3951356" y="2187579"/>
            <a:ext cx="477941" cy="2992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ïSļïḑe"/>
          <p:cNvSpPr/>
          <p:nvPr/>
        </p:nvSpPr>
        <p:spPr bwMode="auto">
          <a:xfrm rot="1055068">
            <a:off x="4271878" y="1432828"/>
            <a:ext cx="477941" cy="2992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市场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827957" y="1883603"/>
            <a:ext cx="3548212" cy="747922"/>
            <a:chOff x="1262189" y="2576954"/>
            <a:chExt cx="3548212" cy="747922"/>
          </a:xfrm>
        </p:grpSpPr>
        <p:sp>
          <p:nvSpPr>
            <p:cNvPr id="104" name="文本框 103"/>
            <p:cNvSpPr txBox="1"/>
            <p:nvPr/>
          </p:nvSpPr>
          <p:spPr>
            <a:xfrm>
              <a:off x="2676620" y="2576954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000" b="1" dirty="0">
                  <a:solidFill>
                    <a:srgbClr val="0070C0"/>
                  </a:solidFill>
                  <a:latin typeface="Raleway" panose="020B0003030101060003" pitchFamily="34" charset="0"/>
                </a:rPr>
                <a:t>财务风险防范</a:t>
              </a:r>
              <a:endParaRPr lang="zh-CN" altLang="en-US" sz="2000" b="1" dirty="0">
                <a:solidFill>
                  <a:srgbClr val="0070C0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262189" y="2881998"/>
              <a:ext cx="3193845" cy="4428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做好财务分析，规避财务风险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06" name="直接连接符 105"/>
          <p:cNvCxnSpPr/>
          <p:nvPr/>
        </p:nvCxnSpPr>
        <p:spPr>
          <a:xfrm>
            <a:off x="2144743" y="1434215"/>
            <a:ext cx="187132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17" idx="3"/>
          </p:cNvCxnSpPr>
          <p:nvPr/>
        </p:nvCxnSpPr>
        <p:spPr>
          <a:xfrm flipV="1">
            <a:off x="2532940" y="3077278"/>
            <a:ext cx="666230" cy="1801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5415162" y="2149642"/>
            <a:ext cx="95369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>
            <a:off x="6368857" y="3868946"/>
            <a:ext cx="53571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/>
          <p:cNvGrpSpPr/>
          <p:nvPr/>
        </p:nvGrpSpPr>
        <p:grpSpPr>
          <a:xfrm>
            <a:off x="6342683" y="3614723"/>
            <a:ext cx="2733662" cy="1113177"/>
            <a:chOff x="835559" y="2206838"/>
            <a:chExt cx="2733662" cy="1113177"/>
          </a:xfrm>
        </p:grpSpPr>
        <p:sp>
          <p:nvSpPr>
            <p:cNvPr id="111" name="文本框 110"/>
            <p:cNvSpPr txBox="1"/>
            <p:nvPr/>
          </p:nvSpPr>
          <p:spPr>
            <a:xfrm>
              <a:off x="1362950" y="2206838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2000" b="1" dirty="0">
                  <a:solidFill>
                    <a:srgbClr val="0070C0"/>
                  </a:solidFill>
                  <a:latin typeface="Raleway" panose="020B0003030101060003" pitchFamily="34" charset="0"/>
                </a:rPr>
                <a:t>营销风险防范</a:t>
              </a:r>
              <a:endParaRPr lang="zh-CN" altLang="en-US" sz="2000" b="1" dirty="0">
                <a:solidFill>
                  <a:srgbClr val="0070C0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835559" y="2461638"/>
              <a:ext cx="2733662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做好市场调研，分阶段选择合适恰切的营销方案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183574" y="1182347"/>
            <a:ext cx="3588982" cy="1115427"/>
            <a:chOff x="2593572" y="2536294"/>
            <a:chExt cx="4922631" cy="1115427"/>
          </a:xfrm>
        </p:grpSpPr>
        <p:sp>
          <p:nvSpPr>
            <p:cNvPr id="114" name="文本框 113"/>
            <p:cNvSpPr txBox="1"/>
            <p:nvPr/>
          </p:nvSpPr>
          <p:spPr>
            <a:xfrm>
              <a:off x="2593572" y="2536294"/>
              <a:ext cx="241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zh-CN" altLang="en-US" sz="2000" b="1" dirty="0">
                  <a:solidFill>
                    <a:srgbClr val="0070C0"/>
                  </a:solidFill>
                  <a:latin typeface="Raleway" panose="020B0003030101060003" pitchFamily="34" charset="0"/>
                </a:rPr>
                <a:t>市场风险防范</a:t>
              </a:r>
              <a:endParaRPr lang="zh-CN" altLang="en-US" sz="2000" b="1" dirty="0">
                <a:solidFill>
                  <a:srgbClr val="0070C0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722008" y="2793344"/>
              <a:ext cx="4794195" cy="8583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加大宣传，做好市场调查，认准市场形势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-131495" y="2895237"/>
            <a:ext cx="2687439" cy="1615937"/>
            <a:chOff x="2285318" y="2334387"/>
            <a:chExt cx="2687439" cy="1615937"/>
          </a:xfrm>
        </p:grpSpPr>
        <p:sp>
          <p:nvSpPr>
            <p:cNvPr id="117" name="文本框 116"/>
            <p:cNvSpPr txBox="1"/>
            <p:nvPr/>
          </p:nvSpPr>
          <p:spPr>
            <a:xfrm>
              <a:off x="2285318" y="2334387"/>
              <a:ext cx="2664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zh-CN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</a:rPr>
                <a:t> </a:t>
              </a:r>
              <a:r>
                <a:rPr lang="zh-CN" altLang="en-US" sz="2000" b="1" dirty="0">
                  <a:solidFill>
                    <a:srgbClr val="0070C0"/>
                  </a:solidFill>
                  <a:latin typeface="Raleway" panose="020B0003030101060003" pitchFamily="34" charset="0"/>
                </a:rPr>
                <a:t>经营、管理风险防范</a:t>
              </a:r>
              <a:endParaRPr lang="zh-CN" altLang="en-US" sz="2000" b="1" dirty="0">
                <a:solidFill>
                  <a:srgbClr val="0070C0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596325" y="2676449"/>
              <a:ext cx="2376432" cy="1273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建立完善的经营制度、完善管理机制、做好产品建设</a:t>
              </a:r>
              <a:endParaRPr lang="en-US" altLang="zh-CN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 rot="1136528">
            <a:off x="3847694" y="2196176"/>
            <a:ext cx="75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财务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8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2" grpId="0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预算分析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4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任意多边形 30"/>
          <p:cNvSpPr/>
          <p:nvPr/>
        </p:nvSpPr>
        <p:spPr bwMode="auto">
          <a:xfrm>
            <a:off x="4385481" y="915566"/>
            <a:ext cx="3804133" cy="2088194"/>
          </a:xfrm>
          <a:custGeom>
            <a:avLst/>
            <a:gdLst>
              <a:gd name="T0" fmla="*/ 0 w 2725556"/>
              <a:gd name="T1" fmla="*/ 0 h 2808312"/>
              <a:gd name="T2" fmla="*/ 2726102 w 2725556"/>
              <a:gd name="T3" fmla="*/ 0 h 2808312"/>
              <a:gd name="T4" fmla="*/ 2726102 w 2725556"/>
              <a:gd name="T5" fmla="*/ 2808237 h 2808312"/>
              <a:gd name="T6" fmla="*/ 927115 w 2725556"/>
              <a:gd name="T7" fmla="*/ 2808237 h 2808312"/>
              <a:gd name="T8" fmla="*/ 0 w 2725556"/>
              <a:gd name="T9" fmla="*/ 0 h 2808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25556" h="2808312">
                <a:moveTo>
                  <a:pt x="0" y="0"/>
                </a:moveTo>
                <a:lnTo>
                  <a:pt x="2725556" y="0"/>
                </a:lnTo>
                <a:lnTo>
                  <a:pt x="2725556" y="2808312"/>
                </a:lnTo>
                <a:lnTo>
                  <a:pt x="926929" y="28083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2" name="任意多边形 26"/>
          <p:cNvSpPr/>
          <p:nvPr/>
        </p:nvSpPr>
        <p:spPr bwMode="auto">
          <a:xfrm>
            <a:off x="968483" y="915566"/>
            <a:ext cx="3682276" cy="2088194"/>
          </a:xfrm>
          <a:custGeom>
            <a:avLst/>
            <a:gdLst>
              <a:gd name="T0" fmla="*/ 0 w 2639293"/>
              <a:gd name="T1" fmla="*/ 0 h 2808312"/>
              <a:gd name="T2" fmla="*/ 1710674 w 2639293"/>
              <a:gd name="T3" fmla="*/ 0 h 2808312"/>
              <a:gd name="T4" fmla="*/ 2636690 w 2639293"/>
              <a:gd name="T5" fmla="*/ 2808237 h 2808312"/>
              <a:gd name="T6" fmla="*/ 0 w 2639293"/>
              <a:gd name="T7" fmla="*/ 2808237 h 2808312"/>
              <a:gd name="T8" fmla="*/ 0 w 2639293"/>
              <a:gd name="T9" fmla="*/ 0 h 2808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39293" h="2808312">
                <a:moveTo>
                  <a:pt x="0" y="0"/>
                </a:moveTo>
                <a:lnTo>
                  <a:pt x="1712363" y="0"/>
                </a:lnTo>
                <a:lnTo>
                  <a:pt x="2639293" y="2808312"/>
                </a:lnTo>
                <a:lnTo>
                  <a:pt x="0" y="280831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81498" y="3014021"/>
            <a:ext cx="208582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）政府政策扶持资金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）银行贷款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）学院资助基金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）自有资金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）企业合作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87655" y="3145519"/>
            <a:ext cx="2453379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本项目成本预算主要是管理费用和租赁费用，包括管理人员、技术开发人员的薪资，云服务器租赁费用，办公支出以及其他相关费用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68483" y="3112406"/>
            <a:ext cx="5303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Raleway" panose="020B0003030101060003" pitchFamily="34" charset="0"/>
              </a:rPr>
              <a:t>启动资金来源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476676" y="3133717"/>
            <a:ext cx="5303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Raleway" panose="020B0003030101060003" pitchFamily="34" charset="0"/>
              </a:rPr>
              <a:t>管理费用预测</a:t>
            </a:r>
            <a:endParaRPr lang="zh-CN" altLang="en-US" b="1" dirty="0">
              <a:solidFill>
                <a:srgbClr val="0070C0"/>
              </a:solidFill>
              <a:latin typeface="Raleway" panose="020B0003030101060003" pitchFamily="34" charset="0"/>
            </a:endParaRPr>
          </a:p>
        </p:txBody>
      </p:sp>
      <p:sp>
        <p:nvSpPr>
          <p:cNvPr id="17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20" y="1697681"/>
            <a:ext cx="8373169" cy="2551797"/>
            <a:chOff x="364259" y="2028594"/>
            <a:chExt cx="11141931" cy="364217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926032" y="3835838"/>
              <a:ext cx="243092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组合 3"/>
            <p:cNvGrpSpPr/>
            <p:nvPr/>
          </p:nvGrpSpPr>
          <p:grpSpPr>
            <a:xfrm>
              <a:off x="364259" y="2028594"/>
              <a:ext cx="11141931" cy="3642172"/>
              <a:chOff x="364259" y="2028594"/>
              <a:chExt cx="11141931" cy="364217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277277" y="2028594"/>
                <a:ext cx="3642135" cy="3642172"/>
                <a:chOff x="4277277" y="2028594"/>
                <a:chExt cx="3642135" cy="3642172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824" t="917" r="16583" b="50192"/>
                <a:stretch>
                  <a:fillRect/>
                </a:stretch>
              </p:blipFill>
              <p:spPr>
                <a:xfrm>
                  <a:off x="6111828" y="2028594"/>
                  <a:ext cx="1807584" cy="1807244"/>
                </a:xfrm>
                <a:custGeom>
                  <a:avLst/>
                  <a:gdLst>
                    <a:gd name="connsiteX0" fmla="*/ 0 w 1807584"/>
                    <a:gd name="connsiteY0" fmla="*/ 0 h 1807244"/>
                    <a:gd name="connsiteX1" fmla="*/ 172781 w 1807584"/>
                    <a:gd name="connsiteY1" fmla="*/ 8725 h 1807244"/>
                    <a:gd name="connsiteX2" fmla="*/ 1798877 w 1807584"/>
                    <a:gd name="connsiteY2" fmla="*/ 1634821 h 1807244"/>
                    <a:gd name="connsiteX3" fmla="*/ 1807584 w 1807584"/>
                    <a:gd name="connsiteY3" fmla="*/ 1807244 h 1807244"/>
                    <a:gd name="connsiteX4" fmla="*/ 0 w 1807584"/>
                    <a:gd name="connsiteY4" fmla="*/ 1807244 h 1807244"/>
                    <a:gd name="connsiteX5" fmla="*/ 0 w 1807584"/>
                    <a:gd name="connsiteY5" fmla="*/ 0 h 1807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584" h="1807244">
                      <a:moveTo>
                        <a:pt x="0" y="0"/>
                      </a:moveTo>
                      <a:lnTo>
                        <a:pt x="172781" y="8725"/>
                      </a:lnTo>
                      <a:cubicBezTo>
                        <a:pt x="1030176" y="95798"/>
                        <a:pt x="1711804" y="777427"/>
                        <a:pt x="1798877" y="1634821"/>
                      </a:cubicBezTo>
                      <a:lnTo>
                        <a:pt x="1807584" y="1807244"/>
                      </a:lnTo>
                      <a:lnTo>
                        <a:pt x="0" y="18072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746" t="942" r="50000" b="50192"/>
                <a:stretch>
                  <a:fillRect/>
                </a:stretch>
              </p:blipFill>
              <p:spPr>
                <a:xfrm>
                  <a:off x="4277277" y="2029542"/>
                  <a:ext cx="1788833" cy="1806297"/>
                </a:xfrm>
                <a:custGeom>
                  <a:avLst/>
                  <a:gdLst>
                    <a:gd name="connsiteX0" fmla="*/ 1788833 w 1788833"/>
                    <a:gd name="connsiteY0" fmla="*/ 0 h 1806297"/>
                    <a:gd name="connsiteX1" fmla="*/ 1788833 w 1788833"/>
                    <a:gd name="connsiteY1" fmla="*/ 1806297 h 1806297"/>
                    <a:gd name="connsiteX2" fmla="*/ 0 w 1788833"/>
                    <a:gd name="connsiteY2" fmla="*/ 1806297 h 1806297"/>
                    <a:gd name="connsiteX3" fmla="*/ 8707 w 1788833"/>
                    <a:gd name="connsiteY3" fmla="*/ 1633874 h 1806297"/>
                    <a:gd name="connsiteX4" fmla="*/ 1634803 w 1788833"/>
                    <a:gd name="connsiteY4" fmla="*/ 7778 h 1806297"/>
                    <a:gd name="connsiteX5" fmla="*/ 1788833 w 1788833"/>
                    <a:gd name="connsiteY5" fmla="*/ 0 h 180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8833" h="1806297">
                      <a:moveTo>
                        <a:pt x="1788833" y="0"/>
                      </a:moveTo>
                      <a:lnTo>
                        <a:pt x="1788833" y="1806297"/>
                      </a:lnTo>
                      <a:lnTo>
                        <a:pt x="0" y="1806297"/>
                      </a:lnTo>
                      <a:lnTo>
                        <a:pt x="8707" y="1633874"/>
                      </a:lnTo>
                      <a:cubicBezTo>
                        <a:pt x="95780" y="776480"/>
                        <a:pt x="777409" y="94851"/>
                        <a:pt x="1634803" y="7778"/>
                      </a:cubicBezTo>
                      <a:lnTo>
                        <a:pt x="1788833" y="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762" t="51045" r="50000" b="577"/>
                <a:stretch>
                  <a:fillRect/>
                </a:stretch>
              </p:blipFill>
              <p:spPr>
                <a:xfrm>
                  <a:off x="4278187" y="3881557"/>
                  <a:ext cx="1787922" cy="1788262"/>
                </a:xfrm>
                <a:custGeom>
                  <a:avLst/>
                  <a:gdLst>
                    <a:gd name="connsiteX0" fmla="*/ 0 w 1787922"/>
                    <a:gd name="connsiteY0" fmla="*/ 0 h 1788262"/>
                    <a:gd name="connsiteX1" fmla="*/ 1787922 w 1787922"/>
                    <a:gd name="connsiteY1" fmla="*/ 0 h 1788262"/>
                    <a:gd name="connsiteX2" fmla="*/ 1787922 w 1787922"/>
                    <a:gd name="connsiteY2" fmla="*/ 1788262 h 1788262"/>
                    <a:gd name="connsiteX3" fmla="*/ 1633892 w 1787922"/>
                    <a:gd name="connsiteY3" fmla="*/ 1780484 h 1788262"/>
                    <a:gd name="connsiteX4" fmla="*/ 7796 w 1787922"/>
                    <a:gd name="connsiteY4" fmla="*/ 154388 h 1788262"/>
                    <a:gd name="connsiteX5" fmla="*/ 0 w 1787922"/>
                    <a:gd name="connsiteY5" fmla="*/ 0 h 1788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7922" h="1788262">
                      <a:moveTo>
                        <a:pt x="0" y="0"/>
                      </a:moveTo>
                      <a:lnTo>
                        <a:pt x="1787922" y="0"/>
                      </a:lnTo>
                      <a:lnTo>
                        <a:pt x="1787922" y="1788262"/>
                      </a:lnTo>
                      <a:lnTo>
                        <a:pt x="1633892" y="1780484"/>
                      </a:lnTo>
                      <a:cubicBezTo>
                        <a:pt x="776498" y="1693411"/>
                        <a:pt x="94869" y="1011783"/>
                        <a:pt x="7796" y="15438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824" t="51045" r="16600" b="551"/>
                <a:stretch>
                  <a:fillRect/>
                </a:stretch>
              </p:blipFill>
              <p:spPr>
                <a:xfrm>
                  <a:off x="6111828" y="3881557"/>
                  <a:ext cx="1806674" cy="1789209"/>
                </a:xfrm>
                <a:custGeom>
                  <a:avLst/>
                  <a:gdLst>
                    <a:gd name="connsiteX0" fmla="*/ 0 w 1806674"/>
                    <a:gd name="connsiteY0" fmla="*/ 0 h 1789209"/>
                    <a:gd name="connsiteX1" fmla="*/ 1806674 w 1806674"/>
                    <a:gd name="connsiteY1" fmla="*/ 0 h 1789209"/>
                    <a:gd name="connsiteX2" fmla="*/ 1798877 w 1806674"/>
                    <a:gd name="connsiteY2" fmla="*/ 154388 h 1789209"/>
                    <a:gd name="connsiteX3" fmla="*/ 172781 w 1806674"/>
                    <a:gd name="connsiteY3" fmla="*/ 1780484 h 1789209"/>
                    <a:gd name="connsiteX4" fmla="*/ 0 w 1806674"/>
                    <a:gd name="connsiteY4" fmla="*/ 1789209 h 1789209"/>
                    <a:gd name="connsiteX5" fmla="*/ 0 w 1806674"/>
                    <a:gd name="connsiteY5" fmla="*/ 0 h 1789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6674" h="1789209">
                      <a:moveTo>
                        <a:pt x="0" y="0"/>
                      </a:moveTo>
                      <a:lnTo>
                        <a:pt x="1806674" y="0"/>
                      </a:lnTo>
                      <a:lnTo>
                        <a:pt x="1798877" y="154388"/>
                      </a:lnTo>
                      <a:cubicBezTo>
                        <a:pt x="1711804" y="1011783"/>
                        <a:pt x="1030176" y="1693411"/>
                        <a:pt x="172781" y="1780484"/>
                      </a:cubicBezTo>
                      <a:lnTo>
                        <a:pt x="0" y="178920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6" name="组合 5"/>
              <p:cNvGrpSpPr/>
              <p:nvPr/>
            </p:nvGrpSpPr>
            <p:grpSpPr>
              <a:xfrm>
                <a:off x="391193" y="2315476"/>
                <a:ext cx="11114997" cy="773219"/>
                <a:chOff x="391193" y="2315476"/>
                <a:chExt cx="11114997" cy="773219"/>
              </a:xfrm>
            </p:grpSpPr>
            <p:sp>
              <p:nvSpPr>
                <p:cNvPr id="11" name="文本框 10"/>
                <p:cNvSpPr txBox="1"/>
                <p:nvPr/>
              </p:nvSpPr>
              <p:spPr>
                <a:xfrm>
                  <a:off x="391193" y="2315476"/>
                  <a:ext cx="3500600" cy="710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ct val="120000"/>
                    </a:lnSpc>
                    <a:defRPr sz="2400" spc="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文本框 11"/>
                <p:cNvSpPr txBox="1"/>
                <p:nvPr/>
              </p:nvSpPr>
              <p:spPr>
                <a:xfrm>
                  <a:off x="8313639" y="2377962"/>
                  <a:ext cx="3192551" cy="710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20000"/>
                    </a:lnSpc>
                  </a:pPr>
                  <a:endParaRPr lang="en-US" altLang="zh-CN" sz="2400" spc="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64259" y="3841470"/>
                <a:ext cx="11141931" cy="1200463"/>
                <a:chOff x="333981" y="3835838"/>
                <a:chExt cx="11141931" cy="1200463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8528038" y="3835838"/>
                  <a:ext cx="244334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文本框 8"/>
                <p:cNvSpPr txBox="1"/>
                <p:nvPr/>
              </p:nvSpPr>
              <p:spPr>
                <a:xfrm>
                  <a:off x="333981" y="4284052"/>
                  <a:ext cx="3491857" cy="7107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ct val="120000"/>
                    </a:lnSpc>
                    <a:defRPr sz="2400" spc="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endParaRPr lang="en-US" altLang="zh-C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8283360" y="4325569"/>
                  <a:ext cx="3192552" cy="710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just">
                    <a:lnSpc>
                      <a:spcPct val="120000"/>
                    </a:lnSpc>
                    <a:defRPr sz="2400" spc="2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endParaRPr lang="en-US" altLang="zh-CN" dirty="0"/>
                </a:p>
              </p:txBody>
            </p:sp>
          </p:grpSp>
        </p:grpSp>
      </p:grpSp>
      <p:sp>
        <p:nvSpPr>
          <p:cNvPr id="17" name="直角三角形 16"/>
          <p:cNvSpPr/>
          <p:nvPr/>
        </p:nvSpPr>
        <p:spPr>
          <a:xfrm flipH="1" flipV="1">
            <a:off x="3851919" y="2975013"/>
            <a:ext cx="684546" cy="567646"/>
          </a:xfrm>
          <a:prstGeom prst="rtTriangle">
            <a:avLst/>
          </a:prstGeom>
          <a:solidFill>
            <a:srgbClr val="F082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4663234" y="2909627"/>
            <a:ext cx="542558" cy="715134"/>
          </a:xfrm>
          <a:prstGeom prst="rtTriangle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98376" y="2887916"/>
            <a:ext cx="41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CFCFC"/>
                </a:solidFill>
                <a:latin typeface="Arial" panose="020B060402020202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O</a:t>
            </a:r>
            <a:endParaRPr lang="zh-CN" altLang="en-US" sz="2800" dirty="0">
              <a:solidFill>
                <a:srgbClr val="FCFCFC"/>
              </a:solidFill>
              <a:latin typeface="Arial" panose="020B060402020202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1" name="直角三角形 20"/>
          <p:cNvSpPr/>
          <p:nvPr/>
        </p:nvSpPr>
        <p:spPr>
          <a:xfrm flipH="1">
            <a:off x="3851919" y="2286000"/>
            <a:ext cx="688330" cy="656982"/>
          </a:xfrm>
          <a:prstGeom prst="rtTriangle">
            <a:avLst/>
          </a:prstGeom>
          <a:solidFill>
            <a:srgbClr val="F082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134179" y="2492544"/>
            <a:ext cx="46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3" name="直角三角形 22"/>
          <p:cNvSpPr/>
          <p:nvPr/>
        </p:nvSpPr>
        <p:spPr>
          <a:xfrm>
            <a:off x="4574606" y="2284907"/>
            <a:ext cx="684546" cy="678974"/>
          </a:xfrm>
          <a:prstGeom prst="rtTriangle">
            <a:avLst/>
          </a:prstGeom>
          <a:solidFill>
            <a:srgbClr val="0076C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544219" y="2456677"/>
            <a:ext cx="495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w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565479" y="2908815"/>
            <a:ext cx="469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T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660524" y="215212"/>
            <a:ext cx="245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——SWOT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30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4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13855" y="1204163"/>
            <a:ext cx="24590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大学生开发团队，开发成本低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提供多项接口实现无缝衔接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6807" y="3200673"/>
            <a:ext cx="24590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 “中国制造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中的重要部分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国内外发展形势良好，发展空间广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06546" y="1372146"/>
            <a:ext cx="24590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投资大，建设周期长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创新难点大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06546" y="3200673"/>
            <a:ext cx="2459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存在恶性竞争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人才匮乏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7" grpId="0"/>
      <p:bldP spid="37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921"/>
          <p:cNvSpPr/>
          <p:nvPr/>
        </p:nvSpPr>
        <p:spPr>
          <a:xfrm>
            <a:off x="2666142" y="1946557"/>
            <a:ext cx="2211323" cy="221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19775" y="2320913"/>
            <a:ext cx="504056" cy="1307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</a:t>
            </a:r>
            <a:endParaRPr lang="en-US" altLang="zh-CN" sz="426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</a:t>
            </a:r>
            <a:endParaRPr lang="zh-CN" altLang="en-US" sz="426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hape 3922"/>
          <p:cNvSpPr/>
          <p:nvPr/>
        </p:nvSpPr>
        <p:spPr>
          <a:xfrm>
            <a:off x="4355976" y="1946557"/>
            <a:ext cx="2211323" cy="2211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87DA">
              <a:alpha val="7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5517" y="2313930"/>
            <a:ext cx="548227" cy="13142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7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endParaRPr lang="en-US" altLang="zh-CN" sz="427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27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en-US" altLang="zh-CN" sz="427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3958"/>
          <p:cNvSpPr/>
          <p:nvPr/>
        </p:nvSpPr>
        <p:spPr>
          <a:xfrm rot="21319094">
            <a:off x="1803909" y="1700506"/>
            <a:ext cx="1005937" cy="793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214" y="9302"/>
                  <a:pt x="13014" y="2102"/>
                  <a:pt x="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91421" tIns="45711" rIns="91421" bIns="4571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sz="135" dirty="0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7" name="Group 239"/>
          <p:cNvGrpSpPr/>
          <p:nvPr/>
        </p:nvGrpSpPr>
        <p:grpSpPr>
          <a:xfrm>
            <a:off x="96968" y="1472691"/>
            <a:ext cx="2432472" cy="1663701"/>
            <a:chOff x="677698" y="871756"/>
            <a:chExt cx="1824830" cy="1247773"/>
          </a:xfrm>
        </p:grpSpPr>
        <p:sp>
          <p:nvSpPr>
            <p:cNvPr id="8" name="Teardrop 240"/>
            <p:cNvSpPr/>
            <p:nvPr/>
          </p:nvSpPr>
          <p:spPr bwMode="auto">
            <a:xfrm rot="8100000">
              <a:off x="1430575" y="871756"/>
              <a:ext cx="417512" cy="41751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" name="Content Placeholder 2"/>
            <p:cNvSpPr txBox="1"/>
            <p:nvPr/>
          </p:nvSpPr>
          <p:spPr bwMode="auto">
            <a:xfrm>
              <a:off x="677698" y="1357530"/>
              <a:ext cx="1824830" cy="761999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1218565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parajita" panose="020B0604020202020204" pitchFamily="34" charset="0"/>
                </a:rPr>
                <a:t>入驻费用</a:t>
              </a:r>
              <a:endPara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parajita" panose="020B0604020202020204" pitchFamily="34" charset="0"/>
              </a:endParaRPr>
            </a:p>
          </p:txBody>
        </p:sp>
        <p:grpSp>
          <p:nvGrpSpPr>
            <p:cNvPr id="10" name="Group 4699"/>
            <p:cNvGrpSpPr/>
            <p:nvPr/>
          </p:nvGrpSpPr>
          <p:grpSpPr bwMode="auto">
            <a:xfrm>
              <a:off x="1520226" y="1020230"/>
              <a:ext cx="241710" cy="167336"/>
              <a:chOff x="3908425" y="4124324"/>
              <a:chExt cx="546100" cy="319088"/>
            </a:xfrm>
            <a:solidFill>
              <a:schemeClr val="bg1"/>
            </a:solidFill>
          </p:grpSpPr>
          <p:sp>
            <p:nvSpPr>
              <p:cNvPr id="11" name="Freeform 413"/>
              <p:cNvSpPr>
                <a:spLocks noChangeArrowheads="1"/>
              </p:cNvSpPr>
              <p:nvPr/>
            </p:nvSpPr>
            <p:spPr bwMode="auto">
              <a:xfrm>
                <a:off x="4019550" y="4262437"/>
                <a:ext cx="36513" cy="174625"/>
              </a:xfrm>
              <a:custGeom>
                <a:avLst/>
                <a:gdLst>
                  <a:gd name="T0" fmla="*/ 83 w 101"/>
                  <a:gd name="T1" fmla="*/ 8 h 485"/>
                  <a:gd name="T2" fmla="*/ 33 w 101"/>
                  <a:gd name="T3" fmla="*/ 8 h 485"/>
                  <a:gd name="T4" fmla="*/ 16 w 101"/>
                  <a:gd name="T5" fmla="*/ 8 h 485"/>
                  <a:gd name="T6" fmla="*/ 0 w 101"/>
                  <a:gd name="T7" fmla="*/ 33 h 485"/>
                  <a:gd name="T8" fmla="*/ 50 w 101"/>
                  <a:gd name="T9" fmla="*/ 476 h 485"/>
                  <a:gd name="T10" fmla="*/ 67 w 101"/>
                  <a:gd name="T11" fmla="*/ 484 h 485"/>
                  <a:gd name="T12" fmla="*/ 75 w 101"/>
                  <a:gd name="T13" fmla="*/ 476 h 485"/>
                  <a:gd name="T14" fmla="*/ 100 w 101"/>
                  <a:gd name="T15" fmla="*/ 33 h 485"/>
                  <a:gd name="T16" fmla="*/ 83 w 101"/>
                  <a:gd name="T17" fmla="*/ 8 h 485"/>
                  <a:gd name="T18" fmla="*/ 83 w 101"/>
                  <a:gd name="T19" fmla="*/ 8 h 485"/>
                  <a:gd name="T20" fmla="*/ 83 w 101"/>
                  <a:gd name="T21" fmla="*/ 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85">
                    <a:moveTo>
                      <a:pt x="83" y="8"/>
                    </a:moveTo>
                    <a:cubicBezTo>
                      <a:pt x="33" y="8"/>
                      <a:pt x="33" y="8"/>
                      <a:pt x="33" y="8"/>
                    </a:cubicBezTo>
                    <a:cubicBezTo>
                      <a:pt x="25" y="0"/>
                      <a:pt x="16" y="8"/>
                      <a:pt x="16" y="8"/>
                    </a:cubicBezTo>
                    <a:cubicBezTo>
                      <a:pt x="8" y="16"/>
                      <a:pt x="0" y="25"/>
                      <a:pt x="0" y="33"/>
                    </a:cubicBezTo>
                    <a:cubicBezTo>
                      <a:pt x="50" y="476"/>
                      <a:pt x="50" y="476"/>
                      <a:pt x="50" y="476"/>
                    </a:cubicBezTo>
                    <a:cubicBezTo>
                      <a:pt x="50" y="476"/>
                      <a:pt x="58" y="484"/>
                      <a:pt x="67" y="484"/>
                    </a:cubicBezTo>
                    <a:cubicBezTo>
                      <a:pt x="75" y="484"/>
                      <a:pt x="75" y="476"/>
                      <a:pt x="75" y="476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25"/>
                      <a:pt x="92" y="16"/>
                      <a:pt x="83" y="8"/>
                    </a:cubicBezTo>
                    <a:close/>
                    <a:moveTo>
                      <a:pt x="83" y="8"/>
                    </a:moveTo>
                    <a:lnTo>
                      <a:pt x="83" y="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white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Freeform 414"/>
              <p:cNvSpPr>
                <a:spLocks noChangeArrowheads="1"/>
              </p:cNvSpPr>
              <p:nvPr/>
            </p:nvSpPr>
            <p:spPr bwMode="auto">
              <a:xfrm>
                <a:off x="4059238" y="4271962"/>
                <a:ext cx="166687" cy="171450"/>
              </a:xfrm>
              <a:custGeom>
                <a:avLst/>
                <a:gdLst>
                  <a:gd name="T0" fmla="*/ 452 w 461"/>
                  <a:gd name="T1" fmla="*/ 67 h 477"/>
                  <a:gd name="T2" fmla="*/ 51 w 461"/>
                  <a:gd name="T3" fmla="*/ 0 h 477"/>
                  <a:gd name="T4" fmla="*/ 42 w 461"/>
                  <a:gd name="T5" fmla="*/ 8 h 477"/>
                  <a:gd name="T6" fmla="*/ 42 w 461"/>
                  <a:gd name="T7" fmla="*/ 16 h 477"/>
                  <a:gd name="T8" fmla="*/ 0 w 461"/>
                  <a:gd name="T9" fmla="*/ 459 h 477"/>
                  <a:gd name="T10" fmla="*/ 9 w 461"/>
                  <a:gd name="T11" fmla="*/ 468 h 477"/>
                  <a:gd name="T12" fmla="*/ 17 w 461"/>
                  <a:gd name="T13" fmla="*/ 476 h 477"/>
                  <a:gd name="T14" fmla="*/ 17 w 461"/>
                  <a:gd name="T15" fmla="*/ 468 h 477"/>
                  <a:gd name="T16" fmla="*/ 452 w 461"/>
                  <a:gd name="T17" fmla="*/ 83 h 477"/>
                  <a:gd name="T18" fmla="*/ 460 w 461"/>
                  <a:gd name="T19" fmla="*/ 75 h 477"/>
                  <a:gd name="T20" fmla="*/ 452 w 461"/>
                  <a:gd name="T21" fmla="*/ 67 h 477"/>
                  <a:gd name="T22" fmla="*/ 452 w 461"/>
                  <a:gd name="T23" fmla="*/ 67 h 477"/>
                  <a:gd name="T24" fmla="*/ 452 w 461"/>
                  <a:gd name="T25" fmla="*/ 6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1" h="477">
                    <a:moveTo>
                      <a:pt x="452" y="67"/>
                    </a:moveTo>
                    <a:cubicBezTo>
                      <a:pt x="51" y="0"/>
                      <a:pt x="51" y="0"/>
                      <a:pt x="51" y="0"/>
                    </a:cubicBezTo>
                    <a:lnTo>
                      <a:pt x="42" y="8"/>
                    </a:lnTo>
                    <a:lnTo>
                      <a:pt x="42" y="16"/>
                    </a:lnTo>
                    <a:cubicBezTo>
                      <a:pt x="0" y="459"/>
                      <a:pt x="0" y="459"/>
                      <a:pt x="0" y="459"/>
                    </a:cubicBezTo>
                    <a:cubicBezTo>
                      <a:pt x="0" y="468"/>
                      <a:pt x="0" y="468"/>
                      <a:pt x="9" y="468"/>
                    </a:cubicBezTo>
                    <a:cubicBezTo>
                      <a:pt x="9" y="476"/>
                      <a:pt x="9" y="476"/>
                      <a:pt x="17" y="476"/>
                    </a:cubicBezTo>
                    <a:lnTo>
                      <a:pt x="17" y="468"/>
                    </a:lnTo>
                    <a:cubicBezTo>
                      <a:pt x="452" y="83"/>
                      <a:pt x="452" y="83"/>
                      <a:pt x="452" y="83"/>
                    </a:cubicBezTo>
                    <a:cubicBezTo>
                      <a:pt x="460" y="83"/>
                      <a:pt x="460" y="75"/>
                      <a:pt x="460" y="75"/>
                    </a:cubicBezTo>
                    <a:cubicBezTo>
                      <a:pt x="460" y="67"/>
                      <a:pt x="452" y="67"/>
                      <a:pt x="452" y="67"/>
                    </a:cubicBezTo>
                    <a:close/>
                    <a:moveTo>
                      <a:pt x="452" y="67"/>
                    </a:moveTo>
                    <a:lnTo>
                      <a:pt x="452" y="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white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Freeform 415"/>
              <p:cNvSpPr>
                <a:spLocks noChangeArrowheads="1"/>
              </p:cNvSpPr>
              <p:nvPr/>
            </p:nvSpPr>
            <p:spPr bwMode="auto">
              <a:xfrm>
                <a:off x="3908425" y="4124324"/>
                <a:ext cx="546100" cy="177800"/>
              </a:xfrm>
              <a:custGeom>
                <a:avLst/>
                <a:gdLst>
                  <a:gd name="T0" fmla="*/ 1514 w 1515"/>
                  <a:gd name="T1" fmla="*/ 0 h 494"/>
                  <a:gd name="T2" fmla="*/ 1497 w 1515"/>
                  <a:gd name="T3" fmla="*/ 0 h 494"/>
                  <a:gd name="T4" fmla="*/ 17 w 1515"/>
                  <a:gd name="T5" fmla="*/ 276 h 494"/>
                  <a:gd name="T6" fmla="*/ 0 w 1515"/>
                  <a:gd name="T7" fmla="*/ 293 h 494"/>
                  <a:gd name="T8" fmla="*/ 17 w 1515"/>
                  <a:gd name="T9" fmla="*/ 301 h 494"/>
                  <a:gd name="T10" fmla="*/ 335 w 1515"/>
                  <a:gd name="T11" fmla="*/ 359 h 494"/>
                  <a:gd name="T12" fmla="*/ 377 w 1515"/>
                  <a:gd name="T13" fmla="*/ 351 h 494"/>
                  <a:gd name="T14" fmla="*/ 1171 w 1515"/>
                  <a:gd name="T15" fmla="*/ 117 h 494"/>
                  <a:gd name="T16" fmla="*/ 502 w 1515"/>
                  <a:gd name="T17" fmla="*/ 368 h 494"/>
                  <a:gd name="T18" fmla="*/ 494 w 1515"/>
                  <a:gd name="T19" fmla="*/ 376 h 494"/>
                  <a:gd name="T20" fmla="*/ 502 w 1515"/>
                  <a:gd name="T21" fmla="*/ 385 h 494"/>
                  <a:gd name="T22" fmla="*/ 1154 w 1515"/>
                  <a:gd name="T23" fmla="*/ 493 h 494"/>
                  <a:gd name="T24" fmla="*/ 1204 w 1515"/>
                  <a:gd name="T25" fmla="*/ 468 h 494"/>
                  <a:gd name="T26" fmla="*/ 1514 w 1515"/>
                  <a:gd name="T27" fmla="*/ 17 h 494"/>
                  <a:gd name="T28" fmla="*/ 1514 w 1515"/>
                  <a:gd name="T29" fmla="*/ 0 h 494"/>
                  <a:gd name="T30" fmla="*/ 1514 w 1515"/>
                  <a:gd name="T31" fmla="*/ 0 h 494"/>
                  <a:gd name="T32" fmla="*/ 1514 w 1515"/>
                  <a:gd name="T33" fmla="*/ 0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15" h="494">
                    <a:moveTo>
                      <a:pt x="1514" y="0"/>
                    </a:moveTo>
                    <a:cubicBezTo>
                      <a:pt x="1505" y="0"/>
                      <a:pt x="1497" y="0"/>
                      <a:pt x="1497" y="0"/>
                    </a:cubicBezTo>
                    <a:cubicBezTo>
                      <a:pt x="17" y="276"/>
                      <a:pt x="17" y="276"/>
                      <a:pt x="17" y="276"/>
                    </a:cubicBezTo>
                    <a:cubicBezTo>
                      <a:pt x="9" y="276"/>
                      <a:pt x="0" y="284"/>
                      <a:pt x="0" y="293"/>
                    </a:cubicBezTo>
                    <a:cubicBezTo>
                      <a:pt x="0" y="293"/>
                      <a:pt x="9" y="301"/>
                      <a:pt x="17" y="301"/>
                    </a:cubicBezTo>
                    <a:cubicBezTo>
                      <a:pt x="335" y="359"/>
                      <a:pt x="335" y="359"/>
                      <a:pt x="335" y="359"/>
                    </a:cubicBezTo>
                    <a:cubicBezTo>
                      <a:pt x="343" y="359"/>
                      <a:pt x="360" y="359"/>
                      <a:pt x="377" y="351"/>
                    </a:cubicBezTo>
                    <a:cubicBezTo>
                      <a:pt x="1171" y="117"/>
                      <a:pt x="1171" y="117"/>
                      <a:pt x="1171" y="117"/>
                    </a:cubicBezTo>
                    <a:cubicBezTo>
                      <a:pt x="502" y="368"/>
                      <a:pt x="502" y="368"/>
                      <a:pt x="502" y="368"/>
                    </a:cubicBezTo>
                    <a:cubicBezTo>
                      <a:pt x="502" y="368"/>
                      <a:pt x="494" y="368"/>
                      <a:pt x="494" y="376"/>
                    </a:cubicBezTo>
                    <a:cubicBezTo>
                      <a:pt x="494" y="385"/>
                      <a:pt x="502" y="385"/>
                      <a:pt x="502" y="385"/>
                    </a:cubicBezTo>
                    <a:cubicBezTo>
                      <a:pt x="1154" y="493"/>
                      <a:pt x="1154" y="493"/>
                      <a:pt x="1154" y="493"/>
                    </a:cubicBezTo>
                    <a:cubicBezTo>
                      <a:pt x="1171" y="493"/>
                      <a:pt x="1188" y="485"/>
                      <a:pt x="1204" y="468"/>
                    </a:cubicBezTo>
                    <a:cubicBezTo>
                      <a:pt x="1514" y="17"/>
                      <a:pt x="1514" y="17"/>
                      <a:pt x="1514" y="17"/>
                    </a:cubicBezTo>
                    <a:cubicBezTo>
                      <a:pt x="1514" y="8"/>
                      <a:pt x="1514" y="8"/>
                      <a:pt x="1514" y="0"/>
                    </a:cubicBezTo>
                    <a:close/>
                    <a:moveTo>
                      <a:pt x="1514" y="0"/>
                    </a:moveTo>
                    <a:lnTo>
                      <a:pt x="1514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white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4" name="Shape 3959"/>
          <p:cNvSpPr/>
          <p:nvPr/>
        </p:nvSpPr>
        <p:spPr>
          <a:xfrm rot="360000">
            <a:off x="1668386" y="3803885"/>
            <a:ext cx="1261739" cy="371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60" extrusionOk="0">
                <a:moveTo>
                  <a:pt x="21600" y="0"/>
                </a:moveTo>
                <a:cubicBezTo>
                  <a:pt x="15161" y="16259"/>
                  <a:pt x="7961" y="21600"/>
                  <a:pt x="0" y="16023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91421" tIns="45711" rIns="91421" bIns="4571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sz="135" dirty="0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15" name="Group 250"/>
          <p:cNvGrpSpPr/>
          <p:nvPr/>
        </p:nvGrpSpPr>
        <p:grpSpPr>
          <a:xfrm>
            <a:off x="212694" y="2944585"/>
            <a:ext cx="2131907" cy="1663700"/>
            <a:chOff x="966697" y="4835465"/>
            <a:chExt cx="2132462" cy="1663700"/>
          </a:xfrm>
        </p:grpSpPr>
        <p:sp>
          <p:nvSpPr>
            <p:cNvPr id="16" name="Teardrop 251"/>
            <p:cNvSpPr/>
            <p:nvPr/>
          </p:nvSpPr>
          <p:spPr bwMode="auto">
            <a:xfrm rot="8100000">
              <a:off x="1901085" y="4835465"/>
              <a:ext cx="556683" cy="556683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7" tIns="30479" rIns="60957" bIns="30479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Content Placeholder 2"/>
            <p:cNvSpPr txBox="1"/>
            <p:nvPr/>
          </p:nvSpPr>
          <p:spPr bwMode="auto">
            <a:xfrm>
              <a:off x="966697" y="5483165"/>
              <a:ext cx="2132462" cy="1016000"/>
            </a:xfrm>
            <a:prstGeom prst="rect">
              <a:avLst/>
            </a:prstGeom>
            <a:noFill/>
            <a:ln>
              <a:noFill/>
            </a:ln>
          </p:spPr>
          <p:txBody>
            <a:bodyPr lIns="60957" tIns="30479" rIns="60957" bIns="30479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1218565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parajita" panose="020B0604020202020204" pitchFamily="34" charset="0"/>
                </a:rPr>
                <a:t>广告收益</a:t>
              </a:r>
              <a:endPara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parajita" panose="020B0604020202020204" pitchFamily="34" charset="0"/>
              </a:endParaRPr>
            </a:p>
          </p:txBody>
        </p:sp>
        <p:grpSp>
          <p:nvGrpSpPr>
            <p:cNvPr id="18" name="Group 253"/>
            <p:cNvGrpSpPr/>
            <p:nvPr/>
          </p:nvGrpSpPr>
          <p:grpSpPr>
            <a:xfrm>
              <a:off x="2037765" y="4951388"/>
              <a:ext cx="294784" cy="429075"/>
              <a:chOff x="1533086" y="3713538"/>
              <a:chExt cx="221088" cy="321806"/>
            </a:xfrm>
          </p:grpSpPr>
          <p:sp>
            <p:nvSpPr>
              <p:cNvPr id="19" name="Freeform 166"/>
              <p:cNvSpPr>
                <a:spLocks noChangeArrowheads="1"/>
              </p:cNvSpPr>
              <p:nvPr/>
            </p:nvSpPr>
            <p:spPr bwMode="auto">
              <a:xfrm>
                <a:off x="1533086" y="3713538"/>
                <a:ext cx="221088" cy="321806"/>
              </a:xfrm>
              <a:custGeom>
                <a:avLst/>
                <a:gdLst>
                  <a:gd name="T0" fmla="*/ 396 w 793"/>
                  <a:gd name="T1" fmla="*/ 146 h 1157"/>
                  <a:gd name="T2" fmla="*/ 553 w 793"/>
                  <a:gd name="T3" fmla="*/ 209 h 1157"/>
                  <a:gd name="T4" fmla="*/ 615 w 793"/>
                  <a:gd name="T5" fmla="*/ 365 h 1157"/>
                  <a:gd name="T6" fmla="*/ 553 w 793"/>
                  <a:gd name="T7" fmla="*/ 511 h 1157"/>
                  <a:gd name="T8" fmla="*/ 396 w 793"/>
                  <a:gd name="T9" fmla="*/ 709 h 1157"/>
                  <a:gd name="T10" fmla="*/ 240 w 793"/>
                  <a:gd name="T11" fmla="*/ 511 h 1157"/>
                  <a:gd name="T12" fmla="*/ 178 w 793"/>
                  <a:gd name="T13" fmla="*/ 365 h 1157"/>
                  <a:gd name="T14" fmla="*/ 240 w 793"/>
                  <a:gd name="T15" fmla="*/ 209 h 1157"/>
                  <a:gd name="T16" fmla="*/ 396 w 793"/>
                  <a:gd name="T17" fmla="*/ 146 h 1157"/>
                  <a:gd name="T18" fmla="*/ 396 w 793"/>
                  <a:gd name="T19" fmla="*/ 0 h 1157"/>
                  <a:gd name="T20" fmla="*/ 136 w 793"/>
                  <a:gd name="T21" fmla="*/ 105 h 1157"/>
                  <a:gd name="T22" fmla="*/ 136 w 793"/>
                  <a:gd name="T23" fmla="*/ 615 h 1157"/>
                  <a:gd name="T24" fmla="*/ 396 w 793"/>
                  <a:gd name="T25" fmla="*/ 1156 h 1157"/>
                  <a:gd name="T26" fmla="*/ 646 w 793"/>
                  <a:gd name="T27" fmla="*/ 615 h 1157"/>
                  <a:gd name="T28" fmla="*/ 646 w 793"/>
                  <a:gd name="T29" fmla="*/ 105 h 1157"/>
                  <a:gd name="T30" fmla="*/ 396 w 793"/>
                  <a:gd name="T31" fmla="*/ 0 h 1157"/>
                  <a:gd name="T32" fmla="*/ 396 w 793"/>
                  <a:gd name="T33" fmla="*/ 146 h 1157"/>
                  <a:gd name="T34" fmla="*/ 396 w 793"/>
                  <a:gd name="T35" fmla="*/ 0 h 1157"/>
                  <a:gd name="T36" fmla="*/ 396 w 793"/>
                  <a:gd name="T37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3" h="1157">
                    <a:moveTo>
                      <a:pt x="396" y="146"/>
                    </a:moveTo>
                    <a:cubicBezTo>
                      <a:pt x="448" y="146"/>
                      <a:pt x="511" y="167"/>
                      <a:pt x="553" y="209"/>
                    </a:cubicBezTo>
                    <a:cubicBezTo>
                      <a:pt x="584" y="250"/>
                      <a:pt x="615" y="302"/>
                      <a:pt x="615" y="365"/>
                    </a:cubicBezTo>
                    <a:cubicBezTo>
                      <a:pt x="615" y="417"/>
                      <a:pt x="584" y="469"/>
                      <a:pt x="553" y="511"/>
                    </a:cubicBezTo>
                    <a:cubicBezTo>
                      <a:pt x="542" y="521"/>
                      <a:pt x="469" y="594"/>
                      <a:pt x="396" y="709"/>
                    </a:cubicBezTo>
                    <a:cubicBezTo>
                      <a:pt x="323" y="594"/>
                      <a:pt x="250" y="521"/>
                      <a:pt x="240" y="511"/>
                    </a:cubicBezTo>
                    <a:cubicBezTo>
                      <a:pt x="198" y="469"/>
                      <a:pt x="178" y="417"/>
                      <a:pt x="178" y="365"/>
                    </a:cubicBezTo>
                    <a:cubicBezTo>
                      <a:pt x="178" y="302"/>
                      <a:pt x="198" y="250"/>
                      <a:pt x="240" y="209"/>
                    </a:cubicBezTo>
                    <a:cubicBezTo>
                      <a:pt x="282" y="167"/>
                      <a:pt x="334" y="146"/>
                      <a:pt x="396" y="146"/>
                    </a:cubicBezTo>
                    <a:lnTo>
                      <a:pt x="396" y="0"/>
                    </a:lnTo>
                    <a:cubicBezTo>
                      <a:pt x="303" y="0"/>
                      <a:pt x="209" y="32"/>
                      <a:pt x="136" y="105"/>
                    </a:cubicBezTo>
                    <a:cubicBezTo>
                      <a:pt x="0" y="250"/>
                      <a:pt x="0" y="480"/>
                      <a:pt x="136" y="615"/>
                    </a:cubicBezTo>
                    <a:cubicBezTo>
                      <a:pt x="136" y="615"/>
                      <a:pt x="396" y="865"/>
                      <a:pt x="396" y="1156"/>
                    </a:cubicBezTo>
                    <a:cubicBezTo>
                      <a:pt x="396" y="865"/>
                      <a:pt x="646" y="615"/>
                      <a:pt x="646" y="615"/>
                    </a:cubicBezTo>
                    <a:cubicBezTo>
                      <a:pt x="792" y="480"/>
                      <a:pt x="792" y="250"/>
                      <a:pt x="646" y="105"/>
                    </a:cubicBezTo>
                    <a:cubicBezTo>
                      <a:pt x="584" y="32"/>
                      <a:pt x="490" y="0"/>
                      <a:pt x="396" y="0"/>
                    </a:cubicBezTo>
                    <a:lnTo>
                      <a:pt x="396" y="146"/>
                    </a:lnTo>
                    <a:close/>
                    <a:moveTo>
                      <a:pt x="396" y="0"/>
                    </a:move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Freeform 167"/>
              <p:cNvSpPr>
                <a:spLocks noChangeArrowheads="1"/>
              </p:cNvSpPr>
              <p:nvPr/>
            </p:nvSpPr>
            <p:spPr bwMode="auto">
              <a:xfrm>
                <a:off x="1622749" y="3794604"/>
                <a:ext cx="40533" cy="40532"/>
              </a:xfrm>
              <a:custGeom>
                <a:avLst/>
                <a:gdLst>
                  <a:gd name="T0" fmla="*/ 146 w 147"/>
                  <a:gd name="T1" fmla="*/ 73 h 147"/>
                  <a:gd name="T2" fmla="*/ 73 w 147"/>
                  <a:gd name="T3" fmla="*/ 146 h 147"/>
                  <a:gd name="T4" fmla="*/ 0 w 147"/>
                  <a:gd name="T5" fmla="*/ 73 h 147"/>
                  <a:gd name="T6" fmla="*/ 73 w 147"/>
                  <a:gd name="T7" fmla="*/ 0 h 147"/>
                  <a:gd name="T8" fmla="*/ 146 w 147"/>
                  <a:gd name="T9" fmla="*/ 73 h 147"/>
                  <a:gd name="T10" fmla="*/ 146 w 147"/>
                  <a:gd name="T11" fmla="*/ 73 h 147"/>
                  <a:gd name="T12" fmla="*/ 146 w 147"/>
                  <a:gd name="T13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47">
                    <a:moveTo>
                      <a:pt x="146" y="73"/>
                    </a:moveTo>
                    <a:cubicBezTo>
                      <a:pt x="146" y="104"/>
                      <a:pt x="115" y="146"/>
                      <a:pt x="73" y="146"/>
                    </a:cubicBezTo>
                    <a:cubicBezTo>
                      <a:pt x="32" y="146"/>
                      <a:pt x="0" y="104"/>
                      <a:pt x="0" y="73"/>
                    </a:cubicBezTo>
                    <a:cubicBezTo>
                      <a:pt x="0" y="31"/>
                      <a:pt x="32" y="0"/>
                      <a:pt x="73" y="0"/>
                    </a:cubicBezTo>
                    <a:cubicBezTo>
                      <a:pt x="115" y="0"/>
                      <a:pt x="146" y="31"/>
                      <a:pt x="146" y="73"/>
                    </a:cubicBezTo>
                    <a:close/>
                    <a:moveTo>
                      <a:pt x="146" y="73"/>
                    </a:moveTo>
                    <a:lnTo>
                      <a:pt x="146" y="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1" name="Shape 3961"/>
          <p:cNvSpPr/>
          <p:nvPr/>
        </p:nvSpPr>
        <p:spPr>
          <a:xfrm rot="397579">
            <a:off x="6350038" y="1843012"/>
            <a:ext cx="1288443" cy="54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386" y="9302"/>
                  <a:pt x="8586" y="2102"/>
                  <a:pt x="2160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91421" tIns="45711" rIns="91421" bIns="4571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sz="135" dirty="0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22" name="Group 256"/>
          <p:cNvGrpSpPr/>
          <p:nvPr/>
        </p:nvGrpSpPr>
        <p:grpSpPr>
          <a:xfrm>
            <a:off x="6517665" y="1148879"/>
            <a:ext cx="2326643" cy="1874554"/>
            <a:chOff x="1039709" y="2964435"/>
            <a:chExt cx="2327246" cy="1874555"/>
          </a:xfrm>
        </p:grpSpPr>
        <p:sp>
          <p:nvSpPr>
            <p:cNvPr id="23" name="Teardrop 257"/>
            <p:cNvSpPr/>
            <p:nvPr/>
          </p:nvSpPr>
          <p:spPr bwMode="auto">
            <a:xfrm rot="8100000">
              <a:off x="1901085" y="2964435"/>
              <a:ext cx="556683" cy="556683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7" tIns="30479" rIns="60957" bIns="30479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4" name="Content Placeholder 2"/>
            <p:cNvSpPr txBox="1"/>
            <p:nvPr/>
          </p:nvSpPr>
          <p:spPr bwMode="auto">
            <a:xfrm>
              <a:off x="1039709" y="3822990"/>
              <a:ext cx="2327246" cy="1016000"/>
            </a:xfrm>
            <a:prstGeom prst="rect">
              <a:avLst/>
            </a:prstGeom>
            <a:noFill/>
            <a:ln>
              <a:noFill/>
            </a:ln>
          </p:spPr>
          <p:txBody>
            <a:bodyPr lIns="60957" tIns="30479" rIns="60957" bIns="30479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1218565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parajita" panose="020B0604020202020204" pitchFamily="34" charset="0"/>
                </a:rPr>
                <a:t>合作收益</a:t>
              </a:r>
              <a:endPara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parajita" panose="020B0604020202020204" pitchFamily="34" charset="0"/>
              </a:endParaRPr>
            </a:p>
          </p:txBody>
        </p:sp>
        <p:grpSp>
          <p:nvGrpSpPr>
            <p:cNvPr id="25" name="Group 259"/>
            <p:cNvGrpSpPr/>
            <p:nvPr/>
          </p:nvGrpSpPr>
          <p:grpSpPr>
            <a:xfrm>
              <a:off x="2033519" y="3086714"/>
              <a:ext cx="296967" cy="352647"/>
              <a:chOff x="2060819" y="1388284"/>
              <a:chExt cx="271040" cy="321860"/>
            </a:xfrm>
            <a:solidFill>
              <a:schemeClr val="bg1"/>
            </a:solidFill>
          </p:grpSpPr>
          <p:sp>
            <p:nvSpPr>
              <p:cNvPr id="26" name="Freeform 201"/>
              <p:cNvSpPr>
                <a:spLocks noChangeArrowheads="1"/>
              </p:cNvSpPr>
              <p:nvPr/>
            </p:nvSpPr>
            <p:spPr bwMode="auto">
              <a:xfrm>
                <a:off x="2060819" y="1388284"/>
                <a:ext cx="271040" cy="307527"/>
              </a:xfrm>
              <a:custGeom>
                <a:avLst/>
                <a:gdLst>
                  <a:gd name="T0" fmla="*/ 718 w 917"/>
                  <a:gd name="T1" fmla="*/ 583 h 1042"/>
                  <a:gd name="T2" fmla="*/ 853 w 917"/>
                  <a:gd name="T3" fmla="*/ 354 h 1042"/>
                  <a:gd name="T4" fmla="*/ 885 w 917"/>
                  <a:gd name="T5" fmla="*/ 270 h 1042"/>
                  <a:gd name="T6" fmla="*/ 895 w 917"/>
                  <a:gd name="T7" fmla="*/ 229 h 1042"/>
                  <a:gd name="T8" fmla="*/ 895 w 917"/>
                  <a:gd name="T9" fmla="*/ 208 h 1042"/>
                  <a:gd name="T10" fmla="*/ 906 w 917"/>
                  <a:gd name="T11" fmla="*/ 93 h 1042"/>
                  <a:gd name="T12" fmla="*/ 906 w 917"/>
                  <a:gd name="T13" fmla="*/ 41 h 1042"/>
                  <a:gd name="T14" fmla="*/ 906 w 917"/>
                  <a:gd name="T15" fmla="*/ 20 h 1042"/>
                  <a:gd name="T16" fmla="*/ 906 w 917"/>
                  <a:gd name="T17" fmla="*/ 10 h 1042"/>
                  <a:gd name="T18" fmla="*/ 895 w 917"/>
                  <a:gd name="T19" fmla="*/ 0 h 1042"/>
                  <a:gd name="T20" fmla="*/ 885 w 917"/>
                  <a:gd name="T21" fmla="*/ 0 h 1042"/>
                  <a:gd name="T22" fmla="*/ 864 w 917"/>
                  <a:gd name="T23" fmla="*/ 10 h 1042"/>
                  <a:gd name="T24" fmla="*/ 812 w 917"/>
                  <a:gd name="T25" fmla="*/ 20 h 1042"/>
                  <a:gd name="T26" fmla="*/ 635 w 917"/>
                  <a:gd name="T27" fmla="*/ 104 h 1042"/>
                  <a:gd name="T28" fmla="*/ 395 w 917"/>
                  <a:gd name="T29" fmla="*/ 333 h 1042"/>
                  <a:gd name="T30" fmla="*/ 333 w 917"/>
                  <a:gd name="T31" fmla="*/ 375 h 1042"/>
                  <a:gd name="T32" fmla="*/ 10 w 917"/>
                  <a:gd name="T33" fmla="*/ 583 h 1042"/>
                  <a:gd name="T34" fmla="*/ 41 w 917"/>
                  <a:gd name="T35" fmla="*/ 625 h 1042"/>
                  <a:gd name="T36" fmla="*/ 531 w 917"/>
                  <a:gd name="T37" fmla="*/ 999 h 1042"/>
                  <a:gd name="T38" fmla="*/ 562 w 917"/>
                  <a:gd name="T39" fmla="*/ 1020 h 1042"/>
                  <a:gd name="T40" fmla="*/ 698 w 917"/>
                  <a:gd name="T41" fmla="*/ 656 h 1042"/>
                  <a:gd name="T42" fmla="*/ 718 w 917"/>
                  <a:gd name="T43" fmla="*/ 583 h 1042"/>
                  <a:gd name="T44" fmla="*/ 666 w 917"/>
                  <a:gd name="T45" fmla="*/ 458 h 1042"/>
                  <a:gd name="T46" fmla="*/ 562 w 917"/>
                  <a:gd name="T47" fmla="*/ 468 h 1042"/>
                  <a:gd name="T48" fmla="*/ 520 w 917"/>
                  <a:gd name="T49" fmla="*/ 354 h 1042"/>
                  <a:gd name="T50" fmla="*/ 531 w 917"/>
                  <a:gd name="T51" fmla="*/ 333 h 1042"/>
                  <a:gd name="T52" fmla="*/ 645 w 917"/>
                  <a:gd name="T53" fmla="*/ 323 h 1042"/>
                  <a:gd name="T54" fmla="*/ 677 w 917"/>
                  <a:gd name="T55" fmla="*/ 437 h 1042"/>
                  <a:gd name="T56" fmla="*/ 666 w 917"/>
                  <a:gd name="T57" fmla="*/ 458 h 1042"/>
                  <a:gd name="T58" fmla="*/ 666 w 917"/>
                  <a:gd name="T59" fmla="*/ 458 h 1042"/>
                  <a:gd name="T60" fmla="*/ 666 w 917"/>
                  <a:gd name="T61" fmla="*/ 458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17" h="1042">
                    <a:moveTo>
                      <a:pt x="718" y="583"/>
                    </a:moveTo>
                    <a:cubicBezTo>
                      <a:pt x="781" y="500"/>
                      <a:pt x="823" y="427"/>
                      <a:pt x="853" y="354"/>
                    </a:cubicBezTo>
                    <a:cubicBezTo>
                      <a:pt x="864" y="333"/>
                      <a:pt x="874" y="302"/>
                      <a:pt x="885" y="270"/>
                    </a:cubicBezTo>
                    <a:cubicBezTo>
                      <a:pt x="885" y="260"/>
                      <a:pt x="885" y="250"/>
                      <a:pt x="895" y="229"/>
                    </a:cubicBezTo>
                    <a:cubicBezTo>
                      <a:pt x="895" y="218"/>
                      <a:pt x="895" y="218"/>
                      <a:pt x="895" y="208"/>
                    </a:cubicBezTo>
                    <a:cubicBezTo>
                      <a:pt x="906" y="166"/>
                      <a:pt x="906" y="125"/>
                      <a:pt x="906" y="93"/>
                    </a:cubicBezTo>
                    <a:cubicBezTo>
                      <a:pt x="906" y="73"/>
                      <a:pt x="906" y="52"/>
                      <a:pt x="906" y="41"/>
                    </a:cubicBezTo>
                    <a:cubicBezTo>
                      <a:pt x="906" y="31"/>
                      <a:pt x="916" y="31"/>
                      <a:pt x="906" y="20"/>
                    </a:cubicBezTo>
                    <a:lnTo>
                      <a:pt x="906" y="10"/>
                    </a:lnTo>
                    <a:cubicBezTo>
                      <a:pt x="916" y="0"/>
                      <a:pt x="906" y="0"/>
                      <a:pt x="895" y="0"/>
                    </a:cubicBezTo>
                    <a:lnTo>
                      <a:pt x="885" y="0"/>
                    </a:lnTo>
                    <a:cubicBezTo>
                      <a:pt x="874" y="0"/>
                      <a:pt x="874" y="10"/>
                      <a:pt x="864" y="10"/>
                    </a:cubicBezTo>
                    <a:cubicBezTo>
                      <a:pt x="864" y="20"/>
                      <a:pt x="843" y="20"/>
                      <a:pt x="812" y="20"/>
                    </a:cubicBezTo>
                    <a:cubicBezTo>
                      <a:pt x="770" y="31"/>
                      <a:pt x="708" y="52"/>
                      <a:pt x="635" y="104"/>
                    </a:cubicBezTo>
                    <a:cubicBezTo>
                      <a:pt x="510" y="177"/>
                      <a:pt x="437" y="281"/>
                      <a:pt x="395" y="333"/>
                    </a:cubicBezTo>
                    <a:cubicBezTo>
                      <a:pt x="385" y="354"/>
                      <a:pt x="354" y="375"/>
                      <a:pt x="333" y="375"/>
                    </a:cubicBezTo>
                    <a:cubicBezTo>
                      <a:pt x="125" y="364"/>
                      <a:pt x="41" y="510"/>
                      <a:pt x="10" y="583"/>
                    </a:cubicBezTo>
                    <a:cubicBezTo>
                      <a:pt x="0" y="604"/>
                      <a:pt x="10" y="625"/>
                      <a:pt x="41" y="625"/>
                    </a:cubicBezTo>
                    <a:cubicBezTo>
                      <a:pt x="489" y="614"/>
                      <a:pt x="531" y="885"/>
                      <a:pt x="531" y="999"/>
                    </a:cubicBezTo>
                    <a:cubicBezTo>
                      <a:pt x="520" y="1031"/>
                      <a:pt x="541" y="1041"/>
                      <a:pt x="562" y="1020"/>
                    </a:cubicBezTo>
                    <a:cubicBezTo>
                      <a:pt x="729" y="926"/>
                      <a:pt x="718" y="739"/>
                      <a:pt x="698" y="656"/>
                    </a:cubicBezTo>
                    <a:cubicBezTo>
                      <a:pt x="698" y="635"/>
                      <a:pt x="708" y="593"/>
                      <a:pt x="718" y="583"/>
                    </a:cubicBezTo>
                    <a:close/>
                    <a:moveTo>
                      <a:pt x="666" y="458"/>
                    </a:moveTo>
                    <a:cubicBezTo>
                      <a:pt x="645" y="489"/>
                      <a:pt x="593" y="489"/>
                      <a:pt x="562" y="468"/>
                    </a:cubicBezTo>
                    <a:cubicBezTo>
                      <a:pt x="510" y="448"/>
                      <a:pt x="500" y="395"/>
                      <a:pt x="520" y="354"/>
                    </a:cubicBezTo>
                    <a:cubicBezTo>
                      <a:pt x="531" y="343"/>
                      <a:pt x="531" y="343"/>
                      <a:pt x="531" y="333"/>
                    </a:cubicBezTo>
                    <a:cubicBezTo>
                      <a:pt x="562" y="302"/>
                      <a:pt x="604" y="302"/>
                      <a:pt x="645" y="323"/>
                    </a:cubicBezTo>
                    <a:cubicBezTo>
                      <a:pt x="687" y="343"/>
                      <a:pt x="708" y="395"/>
                      <a:pt x="677" y="437"/>
                    </a:cubicBezTo>
                    <a:cubicBezTo>
                      <a:pt x="677" y="448"/>
                      <a:pt x="677" y="448"/>
                      <a:pt x="666" y="458"/>
                    </a:cubicBezTo>
                    <a:close/>
                    <a:moveTo>
                      <a:pt x="666" y="458"/>
                    </a:moveTo>
                    <a:lnTo>
                      <a:pt x="666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Freeform 202"/>
              <p:cNvSpPr>
                <a:spLocks noChangeArrowheads="1"/>
              </p:cNvSpPr>
              <p:nvPr/>
            </p:nvSpPr>
            <p:spPr bwMode="auto">
              <a:xfrm>
                <a:off x="2131185" y="1637172"/>
                <a:ext cx="58639" cy="67760"/>
              </a:xfrm>
              <a:custGeom>
                <a:avLst/>
                <a:gdLst>
                  <a:gd name="T0" fmla="*/ 42 w 199"/>
                  <a:gd name="T1" fmla="*/ 219 h 230"/>
                  <a:gd name="T2" fmla="*/ 188 w 199"/>
                  <a:gd name="T3" fmla="*/ 31 h 230"/>
                  <a:gd name="T4" fmla="*/ 156 w 199"/>
                  <a:gd name="T5" fmla="*/ 10 h 230"/>
                  <a:gd name="T6" fmla="*/ 11 w 199"/>
                  <a:gd name="T7" fmla="*/ 198 h 230"/>
                  <a:gd name="T8" fmla="*/ 42 w 199"/>
                  <a:gd name="T9" fmla="*/ 219 h 230"/>
                  <a:gd name="T10" fmla="*/ 42 w 199"/>
                  <a:gd name="T11" fmla="*/ 219 h 230"/>
                  <a:gd name="T12" fmla="*/ 42 w 199"/>
                  <a:gd name="T13" fmla="*/ 21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30">
                    <a:moveTo>
                      <a:pt x="42" y="219"/>
                    </a:moveTo>
                    <a:cubicBezTo>
                      <a:pt x="115" y="177"/>
                      <a:pt x="167" y="83"/>
                      <a:pt x="188" y="31"/>
                    </a:cubicBezTo>
                    <a:cubicBezTo>
                      <a:pt x="198" y="10"/>
                      <a:pt x="177" y="0"/>
                      <a:pt x="156" y="10"/>
                    </a:cubicBezTo>
                    <a:cubicBezTo>
                      <a:pt x="73" y="63"/>
                      <a:pt x="31" y="146"/>
                      <a:pt x="11" y="198"/>
                    </a:cubicBezTo>
                    <a:cubicBezTo>
                      <a:pt x="0" y="219"/>
                      <a:pt x="21" y="229"/>
                      <a:pt x="42" y="219"/>
                    </a:cubicBezTo>
                    <a:close/>
                    <a:moveTo>
                      <a:pt x="42" y="219"/>
                    </a:moveTo>
                    <a:lnTo>
                      <a:pt x="42" y="2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Freeform 203"/>
              <p:cNvSpPr>
                <a:spLocks noChangeArrowheads="1"/>
              </p:cNvSpPr>
              <p:nvPr/>
            </p:nvSpPr>
            <p:spPr bwMode="auto">
              <a:xfrm>
                <a:off x="2084274" y="1615019"/>
                <a:ext cx="76882" cy="95125"/>
              </a:xfrm>
              <a:custGeom>
                <a:avLst/>
                <a:gdLst>
                  <a:gd name="T0" fmla="*/ 31 w 261"/>
                  <a:gd name="T1" fmla="*/ 313 h 324"/>
                  <a:gd name="T2" fmla="*/ 250 w 261"/>
                  <a:gd name="T3" fmla="*/ 31 h 324"/>
                  <a:gd name="T4" fmla="*/ 219 w 261"/>
                  <a:gd name="T5" fmla="*/ 11 h 324"/>
                  <a:gd name="T6" fmla="*/ 10 w 261"/>
                  <a:gd name="T7" fmla="*/ 292 h 324"/>
                  <a:gd name="T8" fmla="*/ 31 w 261"/>
                  <a:gd name="T9" fmla="*/ 313 h 324"/>
                  <a:gd name="T10" fmla="*/ 31 w 261"/>
                  <a:gd name="T11" fmla="*/ 313 h 324"/>
                  <a:gd name="T12" fmla="*/ 31 w 261"/>
                  <a:gd name="T13" fmla="*/ 31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324">
                    <a:moveTo>
                      <a:pt x="31" y="313"/>
                    </a:moveTo>
                    <a:cubicBezTo>
                      <a:pt x="156" y="240"/>
                      <a:pt x="219" y="104"/>
                      <a:pt x="250" y="31"/>
                    </a:cubicBezTo>
                    <a:cubicBezTo>
                      <a:pt x="260" y="11"/>
                      <a:pt x="240" y="0"/>
                      <a:pt x="219" y="11"/>
                    </a:cubicBezTo>
                    <a:cubicBezTo>
                      <a:pt x="94" y="83"/>
                      <a:pt x="31" y="219"/>
                      <a:pt x="10" y="292"/>
                    </a:cubicBezTo>
                    <a:cubicBezTo>
                      <a:pt x="0" y="313"/>
                      <a:pt x="10" y="323"/>
                      <a:pt x="31" y="313"/>
                    </a:cubicBezTo>
                    <a:close/>
                    <a:moveTo>
                      <a:pt x="31" y="313"/>
                    </a:moveTo>
                    <a:lnTo>
                      <a:pt x="31" y="31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Freeform 204"/>
              <p:cNvSpPr>
                <a:spLocks noChangeArrowheads="1"/>
              </p:cNvSpPr>
              <p:nvPr/>
            </p:nvSpPr>
            <p:spPr bwMode="auto">
              <a:xfrm>
                <a:off x="2075153" y="1591564"/>
                <a:ext cx="58638" cy="70366"/>
              </a:xfrm>
              <a:custGeom>
                <a:avLst/>
                <a:gdLst>
                  <a:gd name="T0" fmla="*/ 41 w 199"/>
                  <a:gd name="T1" fmla="*/ 229 h 240"/>
                  <a:gd name="T2" fmla="*/ 187 w 199"/>
                  <a:gd name="T3" fmla="*/ 42 h 240"/>
                  <a:gd name="T4" fmla="*/ 156 w 199"/>
                  <a:gd name="T5" fmla="*/ 21 h 240"/>
                  <a:gd name="T6" fmla="*/ 10 w 199"/>
                  <a:gd name="T7" fmla="*/ 208 h 240"/>
                  <a:gd name="T8" fmla="*/ 41 w 199"/>
                  <a:gd name="T9" fmla="*/ 229 h 240"/>
                  <a:gd name="T10" fmla="*/ 41 w 199"/>
                  <a:gd name="T11" fmla="*/ 229 h 240"/>
                  <a:gd name="T12" fmla="*/ 41 w 199"/>
                  <a:gd name="T13" fmla="*/ 2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240">
                    <a:moveTo>
                      <a:pt x="41" y="229"/>
                    </a:moveTo>
                    <a:cubicBezTo>
                      <a:pt x="114" y="177"/>
                      <a:pt x="166" y="94"/>
                      <a:pt x="187" y="42"/>
                    </a:cubicBezTo>
                    <a:cubicBezTo>
                      <a:pt x="198" y="21"/>
                      <a:pt x="177" y="0"/>
                      <a:pt x="156" y="21"/>
                    </a:cubicBezTo>
                    <a:cubicBezTo>
                      <a:pt x="73" y="73"/>
                      <a:pt x="31" y="156"/>
                      <a:pt x="10" y="208"/>
                    </a:cubicBezTo>
                    <a:cubicBezTo>
                      <a:pt x="0" y="229"/>
                      <a:pt x="10" y="239"/>
                      <a:pt x="41" y="229"/>
                    </a:cubicBezTo>
                    <a:close/>
                    <a:moveTo>
                      <a:pt x="41" y="229"/>
                    </a:moveTo>
                    <a:lnTo>
                      <a:pt x="41" y="2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121856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" dirty="0">
                  <a:solidFill>
                    <a:prstClr val="black"/>
                  </a:solidFill>
                  <a:latin typeface="微软雅黑" panose="020B0503020204020204" pitchFamily="34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0" name="Shape 3963"/>
          <p:cNvSpPr/>
          <p:nvPr/>
        </p:nvSpPr>
        <p:spPr>
          <a:xfrm rot="840616" flipV="1">
            <a:off x="6204453" y="3901064"/>
            <a:ext cx="907233" cy="356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15" y="8290"/>
                  <a:pt x="9615" y="1090"/>
                  <a:pt x="21600" y="0"/>
                </a:cubicBez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91421" tIns="45711" rIns="91421" bIns="4571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</a:pPr>
            <a:endParaRPr sz="135" dirty="0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grpSp>
        <p:nvGrpSpPr>
          <p:cNvPr id="31" name="Group 264"/>
          <p:cNvGrpSpPr/>
          <p:nvPr/>
        </p:nvGrpSpPr>
        <p:grpSpPr>
          <a:xfrm>
            <a:off x="6549139" y="3286341"/>
            <a:ext cx="2141808" cy="1829456"/>
            <a:chOff x="9162519" y="2970827"/>
            <a:chExt cx="2142366" cy="1829456"/>
          </a:xfrm>
        </p:grpSpPr>
        <p:sp>
          <p:nvSpPr>
            <p:cNvPr id="32" name="Teardrop 265"/>
            <p:cNvSpPr/>
            <p:nvPr/>
          </p:nvSpPr>
          <p:spPr bwMode="auto">
            <a:xfrm rot="8100000">
              <a:off x="9852069" y="2970827"/>
              <a:ext cx="556683" cy="556683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7" tIns="30479" rIns="60957" bIns="30479" anchor="ctr"/>
            <a:lstStyle/>
            <a:p>
              <a:pPr algn="ctr"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Content Placeholder 2"/>
            <p:cNvSpPr txBox="1"/>
            <p:nvPr/>
          </p:nvSpPr>
          <p:spPr bwMode="auto">
            <a:xfrm>
              <a:off x="9162519" y="3616777"/>
              <a:ext cx="2142366" cy="1183506"/>
            </a:xfrm>
            <a:prstGeom prst="rect">
              <a:avLst/>
            </a:prstGeom>
            <a:noFill/>
            <a:ln>
              <a:noFill/>
            </a:ln>
          </p:spPr>
          <p:txBody>
            <a:bodyPr lIns="60957" tIns="30479" rIns="60957" bIns="30479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1218565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2135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parajita" panose="020B0604020202020204" pitchFamily="34" charset="0"/>
                </a:rPr>
                <a:t>技术服务</a:t>
              </a:r>
              <a:endParaRPr lang="zh-CN" altLang="en-US" sz="2135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parajita" panose="020B0604020202020204" pitchFamily="34" charset="0"/>
              </a:endParaRPr>
            </a:p>
          </p:txBody>
        </p:sp>
        <p:sp>
          <p:nvSpPr>
            <p:cNvPr id="34" name="Freeform 298"/>
            <p:cNvSpPr>
              <a:spLocks noChangeArrowheads="1"/>
            </p:cNvSpPr>
            <p:nvPr/>
          </p:nvSpPr>
          <p:spPr bwMode="auto">
            <a:xfrm>
              <a:off x="9955994" y="3082627"/>
              <a:ext cx="346012" cy="346012"/>
            </a:xfrm>
            <a:custGeom>
              <a:avLst/>
              <a:gdLst>
                <a:gd name="T0" fmla="*/ 852 w 1606"/>
                <a:gd name="T1" fmla="*/ 0 h 1607"/>
                <a:gd name="T2" fmla="*/ 0 w 1606"/>
                <a:gd name="T3" fmla="*/ 753 h 1607"/>
                <a:gd name="T4" fmla="*/ 752 w 1606"/>
                <a:gd name="T5" fmla="*/ 1606 h 1607"/>
                <a:gd name="T6" fmla="*/ 1605 w 1606"/>
                <a:gd name="T7" fmla="*/ 853 h 1607"/>
                <a:gd name="T8" fmla="*/ 501 w 1606"/>
                <a:gd name="T9" fmla="*/ 176 h 1607"/>
                <a:gd name="T10" fmla="*/ 217 w 1606"/>
                <a:gd name="T11" fmla="*/ 427 h 1607"/>
                <a:gd name="T12" fmla="*/ 158 w 1606"/>
                <a:gd name="T13" fmla="*/ 535 h 1607"/>
                <a:gd name="T14" fmla="*/ 317 w 1606"/>
                <a:gd name="T15" fmla="*/ 753 h 1607"/>
                <a:gd name="T16" fmla="*/ 158 w 1606"/>
                <a:gd name="T17" fmla="*/ 535 h 1607"/>
                <a:gd name="T18" fmla="*/ 317 w 1606"/>
                <a:gd name="T19" fmla="*/ 853 h 1607"/>
                <a:gd name="T20" fmla="*/ 158 w 1606"/>
                <a:gd name="T21" fmla="*/ 1071 h 1607"/>
                <a:gd name="T22" fmla="*/ 217 w 1606"/>
                <a:gd name="T23" fmla="*/ 1179 h 1607"/>
                <a:gd name="T24" fmla="*/ 501 w 1606"/>
                <a:gd name="T25" fmla="*/ 1430 h 1607"/>
                <a:gd name="T26" fmla="*/ 752 w 1606"/>
                <a:gd name="T27" fmla="*/ 1497 h 1607"/>
                <a:gd name="T28" fmla="*/ 752 w 1606"/>
                <a:gd name="T29" fmla="*/ 1179 h 1607"/>
                <a:gd name="T30" fmla="*/ 752 w 1606"/>
                <a:gd name="T31" fmla="*/ 1071 h 1607"/>
                <a:gd name="T32" fmla="*/ 426 w 1606"/>
                <a:gd name="T33" fmla="*/ 853 h 1607"/>
                <a:gd name="T34" fmla="*/ 752 w 1606"/>
                <a:gd name="T35" fmla="*/ 1071 h 1607"/>
                <a:gd name="T36" fmla="*/ 426 w 1606"/>
                <a:gd name="T37" fmla="*/ 753 h 1607"/>
                <a:gd name="T38" fmla="*/ 752 w 1606"/>
                <a:gd name="T39" fmla="*/ 535 h 1607"/>
                <a:gd name="T40" fmla="*/ 752 w 1606"/>
                <a:gd name="T41" fmla="*/ 427 h 1607"/>
                <a:gd name="T42" fmla="*/ 752 w 1606"/>
                <a:gd name="T43" fmla="*/ 109 h 1607"/>
                <a:gd name="T44" fmla="*/ 1387 w 1606"/>
                <a:gd name="T45" fmla="*/ 427 h 1607"/>
                <a:gd name="T46" fmla="*/ 1103 w 1606"/>
                <a:gd name="T47" fmla="*/ 176 h 1607"/>
                <a:gd name="T48" fmla="*/ 852 w 1606"/>
                <a:gd name="T49" fmla="*/ 109 h 1607"/>
                <a:gd name="T50" fmla="*/ 852 w 1606"/>
                <a:gd name="T51" fmla="*/ 427 h 1607"/>
                <a:gd name="T52" fmla="*/ 852 w 1606"/>
                <a:gd name="T53" fmla="*/ 535 h 1607"/>
                <a:gd name="T54" fmla="*/ 1178 w 1606"/>
                <a:gd name="T55" fmla="*/ 753 h 1607"/>
                <a:gd name="T56" fmla="*/ 852 w 1606"/>
                <a:gd name="T57" fmla="*/ 535 h 1607"/>
                <a:gd name="T58" fmla="*/ 1178 w 1606"/>
                <a:gd name="T59" fmla="*/ 853 h 1607"/>
                <a:gd name="T60" fmla="*/ 852 w 1606"/>
                <a:gd name="T61" fmla="*/ 1071 h 1607"/>
                <a:gd name="T62" fmla="*/ 852 w 1606"/>
                <a:gd name="T63" fmla="*/ 1497 h 1607"/>
                <a:gd name="T64" fmla="*/ 1120 w 1606"/>
                <a:gd name="T65" fmla="*/ 1179 h 1607"/>
                <a:gd name="T66" fmla="*/ 1103 w 1606"/>
                <a:gd name="T67" fmla="*/ 1430 h 1607"/>
                <a:gd name="T68" fmla="*/ 1387 w 1606"/>
                <a:gd name="T69" fmla="*/ 1179 h 1607"/>
                <a:gd name="T70" fmla="*/ 1446 w 1606"/>
                <a:gd name="T71" fmla="*/ 1071 h 1607"/>
                <a:gd name="T72" fmla="*/ 1287 w 1606"/>
                <a:gd name="T73" fmla="*/ 853 h 1607"/>
                <a:gd name="T74" fmla="*/ 1446 w 1606"/>
                <a:gd name="T75" fmla="*/ 1071 h 1607"/>
                <a:gd name="T76" fmla="*/ 1254 w 1606"/>
                <a:gd name="T77" fmla="*/ 535 h 1607"/>
                <a:gd name="T78" fmla="*/ 1496 w 1606"/>
                <a:gd name="T79" fmla="*/ 753 h 1607"/>
                <a:gd name="T80" fmla="*/ 1287 w 1606"/>
                <a:gd name="T81" fmla="*/ 753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1607">
                  <a:moveTo>
                    <a:pt x="1605" y="753"/>
                  </a:moveTo>
                  <a:cubicBezTo>
                    <a:pt x="1580" y="352"/>
                    <a:pt x="1254" y="26"/>
                    <a:pt x="852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351" y="26"/>
                    <a:pt x="25" y="352"/>
                    <a:pt x="0" y="7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25" y="1255"/>
                    <a:pt x="351" y="1581"/>
                    <a:pt x="752" y="1606"/>
                  </a:cubicBezTo>
                  <a:cubicBezTo>
                    <a:pt x="852" y="1606"/>
                    <a:pt x="852" y="1606"/>
                    <a:pt x="852" y="1606"/>
                  </a:cubicBezTo>
                  <a:cubicBezTo>
                    <a:pt x="1254" y="1581"/>
                    <a:pt x="1580" y="1255"/>
                    <a:pt x="1605" y="853"/>
                  </a:cubicBezTo>
                  <a:cubicBezTo>
                    <a:pt x="1605" y="753"/>
                    <a:pt x="1605" y="753"/>
                    <a:pt x="1605" y="753"/>
                  </a:cubicBezTo>
                  <a:close/>
                  <a:moveTo>
                    <a:pt x="501" y="176"/>
                  </a:moveTo>
                  <a:cubicBezTo>
                    <a:pt x="451" y="243"/>
                    <a:pt x="409" y="327"/>
                    <a:pt x="376" y="427"/>
                  </a:cubicBezTo>
                  <a:cubicBezTo>
                    <a:pt x="217" y="427"/>
                    <a:pt x="217" y="427"/>
                    <a:pt x="217" y="427"/>
                  </a:cubicBezTo>
                  <a:cubicBezTo>
                    <a:pt x="284" y="318"/>
                    <a:pt x="384" y="226"/>
                    <a:pt x="501" y="176"/>
                  </a:cubicBezTo>
                  <a:close/>
                  <a:moveTo>
                    <a:pt x="158" y="535"/>
                  </a:moveTo>
                  <a:cubicBezTo>
                    <a:pt x="351" y="535"/>
                    <a:pt x="351" y="535"/>
                    <a:pt x="351" y="535"/>
                  </a:cubicBezTo>
                  <a:cubicBezTo>
                    <a:pt x="334" y="602"/>
                    <a:pt x="326" y="678"/>
                    <a:pt x="317" y="753"/>
                  </a:cubicBezTo>
                  <a:cubicBezTo>
                    <a:pt x="108" y="753"/>
                    <a:pt x="108" y="753"/>
                    <a:pt x="108" y="753"/>
                  </a:cubicBezTo>
                  <a:cubicBezTo>
                    <a:pt x="108" y="678"/>
                    <a:pt x="133" y="602"/>
                    <a:pt x="158" y="535"/>
                  </a:cubicBezTo>
                  <a:close/>
                  <a:moveTo>
                    <a:pt x="108" y="853"/>
                  </a:moveTo>
                  <a:cubicBezTo>
                    <a:pt x="317" y="853"/>
                    <a:pt x="317" y="853"/>
                    <a:pt x="317" y="853"/>
                  </a:cubicBezTo>
                  <a:cubicBezTo>
                    <a:pt x="326" y="929"/>
                    <a:pt x="334" y="1004"/>
                    <a:pt x="351" y="1071"/>
                  </a:cubicBezTo>
                  <a:cubicBezTo>
                    <a:pt x="158" y="1071"/>
                    <a:pt x="158" y="1071"/>
                    <a:pt x="158" y="1071"/>
                  </a:cubicBezTo>
                  <a:cubicBezTo>
                    <a:pt x="133" y="1004"/>
                    <a:pt x="108" y="929"/>
                    <a:pt x="108" y="853"/>
                  </a:cubicBezTo>
                  <a:close/>
                  <a:moveTo>
                    <a:pt x="217" y="1179"/>
                  </a:moveTo>
                  <a:cubicBezTo>
                    <a:pt x="376" y="1179"/>
                    <a:pt x="376" y="1179"/>
                    <a:pt x="376" y="1179"/>
                  </a:cubicBezTo>
                  <a:cubicBezTo>
                    <a:pt x="409" y="1280"/>
                    <a:pt x="451" y="1363"/>
                    <a:pt x="501" y="1430"/>
                  </a:cubicBezTo>
                  <a:cubicBezTo>
                    <a:pt x="384" y="1380"/>
                    <a:pt x="284" y="1288"/>
                    <a:pt x="217" y="1179"/>
                  </a:cubicBezTo>
                  <a:close/>
                  <a:moveTo>
                    <a:pt x="752" y="1497"/>
                  </a:moveTo>
                  <a:cubicBezTo>
                    <a:pt x="635" y="1464"/>
                    <a:pt x="543" y="1346"/>
                    <a:pt x="484" y="1179"/>
                  </a:cubicBezTo>
                  <a:cubicBezTo>
                    <a:pt x="752" y="1179"/>
                    <a:pt x="752" y="1179"/>
                    <a:pt x="752" y="1179"/>
                  </a:cubicBezTo>
                  <a:lnTo>
                    <a:pt x="752" y="1497"/>
                  </a:lnTo>
                  <a:close/>
                  <a:moveTo>
                    <a:pt x="752" y="1071"/>
                  </a:moveTo>
                  <a:cubicBezTo>
                    <a:pt x="459" y="1071"/>
                    <a:pt x="459" y="1071"/>
                    <a:pt x="459" y="1071"/>
                  </a:cubicBezTo>
                  <a:cubicBezTo>
                    <a:pt x="443" y="1004"/>
                    <a:pt x="434" y="929"/>
                    <a:pt x="426" y="853"/>
                  </a:cubicBezTo>
                  <a:cubicBezTo>
                    <a:pt x="752" y="853"/>
                    <a:pt x="752" y="853"/>
                    <a:pt x="752" y="853"/>
                  </a:cubicBezTo>
                  <a:lnTo>
                    <a:pt x="752" y="1071"/>
                  </a:lnTo>
                  <a:close/>
                  <a:moveTo>
                    <a:pt x="752" y="753"/>
                  </a:moveTo>
                  <a:cubicBezTo>
                    <a:pt x="426" y="753"/>
                    <a:pt x="426" y="753"/>
                    <a:pt x="426" y="753"/>
                  </a:cubicBezTo>
                  <a:cubicBezTo>
                    <a:pt x="434" y="678"/>
                    <a:pt x="443" y="602"/>
                    <a:pt x="459" y="535"/>
                  </a:cubicBezTo>
                  <a:cubicBezTo>
                    <a:pt x="752" y="535"/>
                    <a:pt x="752" y="535"/>
                    <a:pt x="752" y="535"/>
                  </a:cubicBezTo>
                  <a:lnTo>
                    <a:pt x="752" y="753"/>
                  </a:lnTo>
                  <a:close/>
                  <a:moveTo>
                    <a:pt x="752" y="427"/>
                  </a:moveTo>
                  <a:cubicBezTo>
                    <a:pt x="484" y="427"/>
                    <a:pt x="484" y="427"/>
                    <a:pt x="484" y="427"/>
                  </a:cubicBezTo>
                  <a:cubicBezTo>
                    <a:pt x="543" y="260"/>
                    <a:pt x="635" y="142"/>
                    <a:pt x="752" y="109"/>
                  </a:cubicBezTo>
                  <a:lnTo>
                    <a:pt x="752" y="427"/>
                  </a:lnTo>
                  <a:close/>
                  <a:moveTo>
                    <a:pt x="1387" y="427"/>
                  </a:moveTo>
                  <a:cubicBezTo>
                    <a:pt x="1229" y="427"/>
                    <a:pt x="1229" y="427"/>
                    <a:pt x="1229" y="427"/>
                  </a:cubicBezTo>
                  <a:cubicBezTo>
                    <a:pt x="1195" y="327"/>
                    <a:pt x="1153" y="243"/>
                    <a:pt x="1103" y="176"/>
                  </a:cubicBezTo>
                  <a:cubicBezTo>
                    <a:pt x="1220" y="226"/>
                    <a:pt x="1320" y="318"/>
                    <a:pt x="1387" y="427"/>
                  </a:cubicBezTo>
                  <a:close/>
                  <a:moveTo>
                    <a:pt x="852" y="109"/>
                  </a:moveTo>
                  <a:cubicBezTo>
                    <a:pt x="969" y="142"/>
                    <a:pt x="1061" y="260"/>
                    <a:pt x="1120" y="427"/>
                  </a:cubicBezTo>
                  <a:cubicBezTo>
                    <a:pt x="852" y="427"/>
                    <a:pt x="852" y="427"/>
                    <a:pt x="852" y="427"/>
                  </a:cubicBezTo>
                  <a:lnTo>
                    <a:pt x="852" y="109"/>
                  </a:lnTo>
                  <a:close/>
                  <a:moveTo>
                    <a:pt x="852" y="535"/>
                  </a:moveTo>
                  <a:cubicBezTo>
                    <a:pt x="1153" y="535"/>
                    <a:pt x="1153" y="535"/>
                    <a:pt x="1153" y="535"/>
                  </a:cubicBezTo>
                  <a:cubicBezTo>
                    <a:pt x="1162" y="602"/>
                    <a:pt x="1170" y="678"/>
                    <a:pt x="1178" y="753"/>
                  </a:cubicBezTo>
                  <a:cubicBezTo>
                    <a:pt x="852" y="753"/>
                    <a:pt x="852" y="753"/>
                    <a:pt x="852" y="753"/>
                  </a:cubicBezTo>
                  <a:lnTo>
                    <a:pt x="852" y="535"/>
                  </a:lnTo>
                  <a:close/>
                  <a:moveTo>
                    <a:pt x="852" y="853"/>
                  </a:moveTo>
                  <a:cubicBezTo>
                    <a:pt x="1178" y="853"/>
                    <a:pt x="1178" y="853"/>
                    <a:pt x="1178" y="853"/>
                  </a:cubicBezTo>
                  <a:cubicBezTo>
                    <a:pt x="1170" y="929"/>
                    <a:pt x="1162" y="1004"/>
                    <a:pt x="1153" y="1071"/>
                  </a:cubicBezTo>
                  <a:cubicBezTo>
                    <a:pt x="852" y="1071"/>
                    <a:pt x="852" y="1071"/>
                    <a:pt x="852" y="1071"/>
                  </a:cubicBezTo>
                  <a:lnTo>
                    <a:pt x="852" y="853"/>
                  </a:lnTo>
                  <a:close/>
                  <a:moveTo>
                    <a:pt x="852" y="1497"/>
                  </a:moveTo>
                  <a:cubicBezTo>
                    <a:pt x="852" y="1179"/>
                    <a:pt x="852" y="1179"/>
                    <a:pt x="852" y="1179"/>
                  </a:cubicBezTo>
                  <a:cubicBezTo>
                    <a:pt x="1120" y="1179"/>
                    <a:pt x="1120" y="1179"/>
                    <a:pt x="1120" y="1179"/>
                  </a:cubicBezTo>
                  <a:cubicBezTo>
                    <a:pt x="1061" y="1346"/>
                    <a:pt x="969" y="1464"/>
                    <a:pt x="852" y="1497"/>
                  </a:cubicBezTo>
                  <a:close/>
                  <a:moveTo>
                    <a:pt x="1103" y="1430"/>
                  </a:moveTo>
                  <a:cubicBezTo>
                    <a:pt x="1153" y="1363"/>
                    <a:pt x="1195" y="1280"/>
                    <a:pt x="1229" y="1179"/>
                  </a:cubicBezTo>
                  <a:cubicBezTo>
                    <a:pt x="1387" y="1179"/>
                    <a:pt x="1387" y="1179"/>
                    <a:pt x="1387" y="1179"/>
                  </a:cubicBezTo>
                  <a:cubicBezTo>
                    <a:pt x="1320" y="1288"/>
                    <a:pt x="1220" y="1380"/>
                    <a:pt x="1103" y="1430"/>
                  </a:cubicBezTo>
                  <a:close/>
                  <a:moveTo>
                    <a:pt x="1446" y="1071"/>
                  </a:moveTo>
                  <a:cubicBezTo>
                    <a:pt x="1254" y="1071"/>
                    <a:pt x="1254" y="1071"/>
                    <a:pt x="1254" y="1071"/>
                  </a:cubicBezTo>
                  <a:cubicBezTo>
                    <a:pt x="1270" y="1004"/>
                    <a:pt x="1279" y="929"/>
                    <a:pt x="1287" y="853"/>
                  </a:cubicBezTo>
                  <a:cubicBezTo>
                    <a:pt x="1496" y="853"/>
                    <a:pt x="1496" y="853"/>
                    <a:pt x="1496" y="853"/>
                  </a:cubicBezTo>
                  <a:cubicBezTo>
                    <a:pt x="1496" y="929"/>
                    <a:pt x="1471" y="1004"/>
                    <a:pt x="1446" y="1071"/>
                  </a:cubicBezTo>
                  <a:close/>
                  <a:moveTo>
                    <a:pt x="1287" y="753"/>
                  </a:moveTo>
                  <a:cubicBezTo>
                    <a:pt x="1279" y="678"/>
                    <a:pt x="1270" y="602"/>
                    <a:pt x="1254" y="535"/>
                  </a:cubicBezTo>
                  <a:cubicBezTo>
                    <a:pt x="1446" y="535"/>
                    <a:pt x="1446" y="535"/>
                    <a:pt x="1446" y="535"/>
                  </a:cubicBezTo>
                  <a:cubicBezTo>
                    <a:pt x="1471" y="602"/>
                    <a:pt x="1496" y="678"/>
                    <a:pt x="1496" y="753"/>
                  </a:cubicBezTo>
                  <a:lnTo>
                    <a:pt x="1287" y="753"/>
                  </a:lnTo>
                  <a:close/>
                  <a:moveTo>
                    <a:pt x="1287" y="753"/>
                  </a:moveTo>
                  <a:lnTo>
                    <a:pt x="1287" y="7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60957" tIns="30479" rIns="60957" bIns="30479" anchor="ctr"/>
            <a:lstStyle/>
            <a:p>
              <a:pPr defTabSz="12185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" dirty="0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5" name="TextBox 11"/>
          <p:cNvSpPr txBox="1"/>
          <p:nvPr/>
        </p:nvSpPr>
        <p:spPr>
          <a:xfrm>
            <a:off x="660524" y="215212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37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4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5" grpId="0"/>
      <p:bldP spid="6" grpId="0" bldLvl="0" animBg="1"/>
      <p:bldP spid="14" grpId="0" bldLvl="0" animBg="1"/>
      <p:bldP spid="21" grpId="0" bldLvl="0" animBg="1"/>
      <p:bldP spid="3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5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61"/>
          <p:cNvSpPr txBox="1"/>
          <p:nvPr/>
        </p:nvSpPr>
        <p:spPr>
          <a:xfrm>
            <a:off x="3839049" y="702325"/>
            <a:ext cx="192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Raleway" panose="020B0003030101060003" pitchFamily="34" charset="0"/>
              </a:rPr>
              <a:t>项目总结：</a:t>
            </a:r>
            <a:endParaRPr lang="id-ID" sz="2800" b="1" dirty="0">
              <a:solidFill>
                <a:srgbClr val="0070C0"/>
              </a:solidFill>
              <a:latin typeface="Raleway" panose="020B0003030101060003" pitchFamily="34" charset="0"/>
            </a:endParaRPr>
          </a:p>
        </p:txBody>
      </p:sp>
      <p:sp>
        <p:nvSpPr>
          <p:cNvPr id="72" name="Rectangle 247"/>
          <p:cNvSpPr/>
          <p:nvPr/>
        </p:nvSpPr>
        <p:spPr>
          <a:xfrm>
            <a:off x="5390943" y="1102154"/>
            <a:ext cx="34367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Signika Negative" pitchFamily="2" charset="0"/>
              </a:rPr>
              <a:t>目前，本次项目已完成</a:t>
            </a:r>
            <a:r>
              <a:rPr lang="en-US" altLang="zh-CN" b="1" dirty="0">
                <a:latin typeface="Signika Negative" pitchFamily="2" charset="0"/>
              </a:rPr>
              <a:t>Android</a:t>
            </a:r>
            <a:r>
              <a:rPr lang="zh-CN" altLang="en-US" b="1" dirty="0">
                <a:latin typeface="Signika Negative" pitchFamily="2" charset="0"/>
              </a:rPr>
              <a:t>端、</a:t>
            </a:r>
            <a:r>
              <a:rPr lang="en-US" altLang="zh-CN" b="1" dirty="0">
                <a:latin typeface="Signika Negative" pitchFamily="2" charset="0"/>
              </a:rPr>
              <a:t>PC</a:t>
            </a:r>
            <a:r>
              <a:rPr lang="zh-CN" altLang="en-US" b="1" dirty="0">
                <a:latin typeface="Signika Negative" pitchFamily="2" charset="0"/>
              </a:rPr>
              <a:t>端网站的主体功能。用户可运用本系统实现仓储的智能化与可视化管理，充分与外部系统对接，提高企业仓储管理效率</a:t>
            </a:r>
            <a:r>
              <a:rPr lang="zh-CN" altLang="en-US" sz="2000" b="1" dirty="0">
                <a:latin typeface="Signika Negative" pitchFamily="2" charset="0"/>
              </a:rPr>
              <a:t>。</a:t>
            </a:r>
            <a:endParaRPr lang="en-US" altLang="zh-CN" sz="2000" b="1" dirty="0">
              <a:latin typeface="Signika Negative" pitchFamily="2" charset="0"/>
            </a:endParaRPr>
          </a:p>
        </p:txBody>
      </p:sp>
      <p:sp>
        <p:nvSpPr>
          <p:cNvPr id="74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pic>
        <p:nvPicPr>
          <p:cNvPr id="77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701106" y="869596"/>
            <a:ext cx="3038008" cy="389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61"/>
          <p:cNvSpPr txBox="1"/>
          <p:nvPr/>
        </p:nvSpPr>
        <p:spPr>
          <a:xfrm>
            <a:off x="3839049" y="2499742"/>
            <a:ext cx="2050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Raleway" panose="020B0003030101060003" pitchFamily="34" charset="0"/>
              </a:rPr>
              <a:t>未来展望：</a:t>
            </a:r>
            <a:endParaRPr lang="id-ID" sz="2800" b="1" dirty="0">
              <a:solidFill>
                <a:srgbClr val="0070C0"/>
              </a:solidFill>
              <a:latin typeface="Raleway" panose="020B00030301010600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2003" y="3010088"/>
            <a:ext cx="40667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b="1" dirty="0">
                <a:latin typeface="Signika Negative" pitchFamily="2" charset="0"/>
              </a:rPr>
              <a:t>延申开发个人手机端应用，满足用户个性化管理需求。</a:t>
            </a:r>
            <a:endParaRPr lang="en-US" altLang="zh-CN" b="1" dirty="0">
              <a:latin typeface="Signika Negative" pitchFamily="2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Signika Negative" pitchFamily="2" charset="0"/>
              </a:rPr>
              <a:t>在此系统基础上向</a:t>
            </a:r>
            <a:r>
              <a:rPr lang="en-US" altLang="zh-CN" b="1" dirty="0">
                <a:latin typeface="Signika Negative" pitchFamily="2" charset="0"/>
              </a:rPr>
              <a:t>ERP</a:t>
            </a:r>
            <a:r>
              <a:rPr lang="zh-CN" altLang="en-US" b="1" dirty="0">
                <a:latin typeface="Signika Negative" pitchFamily="2" charset="0"/>
              </a:rPr>
              <a:t>、</a:t>
            </a:r>
            <a:r>
              <a:rPr lang="en-US" altLang="zh-CN" b="1" dirty="0">
                <a:latin typeface="Signika Negative" pitchFamily="2" charset="0"/>
              </a:rPr>
              <a:t>OMS</a:t>
            </a:r>
            <a:r>
              <a:rPr lang="zh-CN" altLang="en-US" b="1" dirty="0">
                <a:latin typeface="Signika Negative" pitchFamily="2" charset="0"/>
              </a:rPr>
              <a:t>、</a:t>
            </a:r>
            <a:r>
              <a:rPr lang="en-US" altLang="zh-CN" b="1" dirty="0">
                <a:latin typeface="Signika Negative" pitchFamily="2" charset="0"/>
              </a:rPr>
              <a:t>SCM</a:t>
            </a:r>
            <a:r>
              <a:rPr lang="zh-CN" altLang="en-US" b="1" dirty="0">
                <a:latin typeface="Signika Negative" pitchFamily="2" charset="0"/>
              </a:rPr>
              <a:t>等系统扩展。</a:t>
            </a:r>
            <a:endParaRPr lang="en-US" altLang="zh-CN" b="1" dirty="0">
              <a:latin typeface="Signika Negative" pitchFamily="2" charset="0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Signika Negative" pitchFamily="2" charset="0"/>
              </a:rPr>
              <a:t>充分利用物联网技术发展产物，提高仓储管理效率。</a:t>
            </a:r>
            <a:endParaRPr lang="en-US" altLang="zh-CN" b="1" dirty="0">
              <a:latin typeface="Signika Negativ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8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30888" y="699542"/>
            <a:ext cx="2504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0076C0"/>
                </a:solidFill>
                <a:latin typeface="Impact" panose="020B0806030902050204" pitchFamily="34" charset="0"/>
              </a:rPr>
              <a:t>THANK  YOU</a:t>
            </a:r>
            <a:endParaRPr lang="en-US" altLang="zh-CN" sz="4000" dirty="0">
              <a:solidFill>
                <a:srgbClr val="0076C0"/>
              </a:solidFill>
              <a:latin typeface="Impact" panose="020B080603090205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3198145"/>
            <a:ext cx="37790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255568" y="3206611"/>
            <a:ext cx="38884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3888433" y="306734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云通智能仓储系统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23" y="3328950"/>
            <a:ext cx="1313181" cy="805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"/>
          <a:stretch>
            <a:fillRect/>
          </a:stretch>
        </p:blipFill>
        <p:spPr>
          <a:xfrm flipH="1">
            <a:off x="0" y="195486"/>
            <a:ext cx="4434208" cy="43015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572000" y="1131590"/>
            <a:ext cx="4464496" cy="72008"/>
            <a:chOff x="5076056" y="1131590"/>
            <a:chExt cx="3960440" cy="7200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076056" y="1131590"/>
              <a:ext cx="3960440" cy="0"/>
            </a:xfrm>
            <a:prstGeom prst="line">
              <a:avLst/>
            </a:prstGeom>
            <a:ln>
              <a:solidFill>
                <a:srgbClr val="1967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76056" y="1203598"/>
              <a:ext cx="3960440" cy="0"/>
            </a:xfrm>
            <a:prstGeom prst="line">
              <a:avLst/>
            </a:prstGeom>
            <a:ln w="57150">
              <a:solidFill>
                <a:srgbClr val="1967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4499992" y="608370"/>
            <a:ext cx="2626053" cy="532383"/>
            <a:chOff x="4499992" y="608370"/>
            <a:chExt cx="2626053" cy="532383"/>
          </a:xfrm>
        </p:grpSpPr>
        <p:sp>
          <p:nvSpPr>
            <p:cNvPr id="13" name="文本框 12"/>
            <p:cNvSpPr txBox="1"/>
            <p:nvPr/>
          </p:nvSpPr>
          <p:spPr>
            <a:xfrm>
              <a:off x="4499992" y="61753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364088" y="608370"/>
              <a:ext cx="1761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75000"/>
                    </a:schemeClr>
                  </a:solidFill>
                </a:rPr>
                <a:t>CONTENTS</a:t>
              </a:r>
              <a:endParaRPr lang="zh-CN" altLang="en-US" sz="2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607817" y="1516823"/>
            <a:ext cx="3924623" cy="289692"/>
            <a:chOff x="4607817" y="1516823"/>
            <a:chExt cx="3924623" cy="289692"/>
          </a:xfrm>
        </p:grpSpPr>
        <p:sp>
          <p:nvSpPr>
            <p:cNvPr id="15" name="Oval 111"/>
            <p:cNvSpPr/>
            <p:nvPr/>
          </p:nvSpPr>
          <p:spPr>
            <a:xfrm>
              <a:off x="4609491" y="1516823"/>
              <a:ext cx="289692" cy="289692"/>
            </a:xfrm>
            <a:prstGeom prst="ellipse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6" name="TextBox 112"/>
            <p:cNvSpPr txBox="1"/>
            <p:nvPr/>
          </p:nvSpPr>
          <p:spPr>
            <a:xfrm>
              <a:off x="4607817" y="1538671"/>
              <a:ext cx="3337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01</a:t>
              </a:r>
              <a:endParaRPr lang="id-ID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4917817" y="152191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  <a:endPara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Straight Connector 56"/>
            <p:cNvCxnSpPr/>
            <p:nvPr/>
          </p:nvCxnSpPr>
          <p:spPr>
            <a:xfrm>
              <a:off x="4747758" y="1806515"/>
              <a:ext cx="3784682" cy="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621629" y="2016734"/>
            <a:ext cx="3933141" cy="315641"/>
            <a:chOff x="4599299" y="1895261"/>
            <a:chExt cx="3933141" cy="315641"/>
          </a:xfrm>
        </p:grpSpPr>
        <p:sp>
          <p:nvSpPr>
            <p:cNvPr id="17" name="Oval 115"/>
            <p:cNvSpPr/>
            <p:nvPr/>
          </p:nvSpPr>
          <p:spPr>
            <a:xfrm>
              <a:off x="4609491" y="1895261"/>
              <a:ext cx="289692" cy="289692"/>
            </a:xfrm>
            <a:prstGeom prst="ellipse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8" name="TextBox 116"/>
            <p:cNvSpPr txBox="1"/>
            <p:nvPr/>
          </p:nvSpPr>
          <p:spPr>
            <a:xfrm>
              <a:off x="4599299" y="1917759"/>
              <a:ext cx="3449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02</a:t>
              </a:r>
              <a:endParaRPr lang="id-ID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4917817" y="19339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项目团队</a:t>
              </a:r>
              <a:endParaRPr lang="id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Straight Connector 127"/>
            <p:cNvCxnSpPr/>
            <p:nvPr/>
          </p:nvCxnSpPr>
          <p:spPr>
            <a:xfrm>
              <a:off x="4747758" y="2182965"/>
              <a:ext cx="3784682" cy="0"/>
            </a:xfrm>
            <a:prstGeom prst="line">
              <a:avLst/>
            </a:prstGeom>
            <a:ln w="3175" cmpd="thinThick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4619955" y="2514001"/>
            <a:ext cx="3924623" cy="306157"/>
            <a:chOff x="4607817" y="2275082"/>
            <a:chExt cx="3924623" cy="306157"/>
          </a:xfrm>
        </p:grpSpPr>
        <p:sp>
          <p:nvSpPr>
            <p:cNvPr id="19" name="Oval 117"/>
            <p:cNvSpPr/>
            <p:nvPr/>
          </p:nvSpPr>
          <p:spPr>
            <a:xfrm>
              <a:off x="4609491" y="2275082"/>
              <a:ext cx="289692" cy="289692"/>
            </a:xfrm>
            <a:prstGeom prst="ellipse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0" name="TextBox 118"/>
            <p:cNvSpPr txBox="1"/>
            <p:nvPr/>
          </p:nvSpPr>
          <p:spPr>
            <a:xfrm>
              <a:off x="4607817" y="2296930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03</a:t>
              </a:r>
              <a:endParaRPr lang="id-ID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8" name="TextBox 11"/>
            <p:cNvSpPr txBox="1"/>
            <p:nvPr/>
          </p:nvSpPr>
          <p:spPr>
            <a:xfrm>
              <a:off x="4917817" y="230424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具体设计</a:t>
              </a:r>
              <a:endParaRPr lang="id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28"/>
            <p:cNvCxnSpPr/>
            <p:nvPr/>
          </p:nvCxnSpPr>
          <p:spPr>
            <a:xfrm>
              <a:off x="4747758" y="2559415"/>
              <a:ext cx="3784682" cy="0"/>
            </a:xfrm>
            <a:prstGeom prst="line">
              <a:avLst/>
            </a:prstGeom>
            <a:ln w="3175" cmpd="thinThick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4624003" y="3007167"/>
            <a:ext cx="3936669" cy="296673"/>
            <a:chOff x="4595771" y="2654903"/>
            <a:chExt cx="3936669" cy="296673"/>
          </a:xfrm>
        </p:grpSpPr>
        <p:sp>
          <p:nvSpPr>
            <p:cNvPr id="21" name="Oval 119"/>
            <p:cNvSpPr/>
            <p:nvPr/>
          </p:nvSpPr>
          <p:spPr>
            <a:xfrm>
              <a:off x="4609491" y="2654903"/>
              <a:ext cx="289692" cy="289692"/>
            </a:xfrm>
            <a:prstGeom prst="ellipse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2" name="TextBox 120"/>
            <p:cNvSpPr txBox="1"/>
            <p:nvPr/>
          </p:nvSpPr>
          <p:spPr>
            <a:xfrm>
              <a:off x="4595771" y="2676608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04</a:t>
              </a:r>
              <a:endParaRPr lang="id-ID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39" name="TextBox 11"/>
            <p:cNvSpPr txBox="1"/>
            <p:nvPr/>
          </p:nvSpPr>
          <p:spPr>
            <a:xfrm>
              <a:off x="4917817" y="267457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id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Straight Connector 130"/>
            <p:cNvCxnSpPr/>
            <p:nvPr/>
          </p:nvCxnSpPr>
          <p:spPr>
            <a:xfrm>
              <a:off x="4747758" y="2935865"/>
              <a:ext cx="3784682" cy="0"/>
            </a:xfrm>
            <a:prstGeom prst="line">
              <a:avLst/>
            </a:prstGeom>
            <a:ln w="3175" cmpd="thinThick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627328" y="3565128"/>
            <a:ext cx="3924623" cy="289692"/>
            <a:chOff x="4607817" y="3033341"/>
            <a:chExt cx="3924623" cy="289692"/>
          </a:xfrm>
        </p:grpSpPr>
        <p:sp>
          <p:nvSpPr>
            <p:cNvPr id="23" name="Oval 121"/>
            <p:cNvSpPr/>
            <p:nvPr/>
          </p:nvSpPr>
          <p:spPr>
            <a:xfrm>
              <a:off x="4609491" y="3033341"/>
              <a:ext cx="289692" cy="289692"/>
            </a:xfrm>
            <a:prstGeom prst="ellipse">
              <a:avLst/>
            </a:prstGeom>
            <a:solidFill>
              <a:srgbClr val="1967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4" name="TextBox 122"/>
            <p:cNvSpPr txBox="1"/>
            <p:nvPr/>
          </p:nvSpPr>
          <p:spPr>
            <a:xfrm>
              <a:off x="4607817" y="3055189"/>
              <a:ext cx="3433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b="1" dirty="0">
                  <a:solidFill>
                    <a:schemeClr val="bg1"/>
                  </a:solidFill>
                  <a:latin typeface="Raleway" panose="020B0003030101060003" pitchFamily="34" charset="0"/>
                </a:rPr>
                <a:t>05</a:t>
              </a:r>
              <a:endParaRPr lang="id-ID" sz="1050" b="1" dirty="0">
                <a:solidFill>
                  <a:schemeClr val="bg1"/>
                </a:solidFill>
                <a:latin typeface="Raleway" panose="020B0003030101060003" pitchFamily="34" charset="0"/>
              </a:endParaRPr>
            </a:p>
          </p:txBody>
        </p:sp>
        <p:sp>
          <p:nvSpPr>
            <p:cNvPr id="40" name="TextBox 11"/>
            <p:cNvSpPr txBox="1"/>
            <p:nvPr/>
          </p:nvSpPr>
          <p:spPr>
            <a:xfrm>
              <a:off x="4917817" y="304491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总体展望</a:t>
              </a:r>
              <a:endParaRPr lang="id-ID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Straight Connector 131"/>
            <p:cNvCxnSpPr/>
            <p:nvPr/>
          </p:nvCxnSpPr>
          <p:spPr>
            <a:xfrm>
              <a:off x="4747758" y="3312315"/>
              <a:ext cx="3784682" cy="0"/>
            </a:xfrm>
            <a:prstGeom prst="line">
              <a:avLst/>
            </a:prstGeom>
            <a:ln w="3175" cmpd="thinThick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6"/>
          <a:stretch>
            <a:fillRect/>
          </a:stretch>
        </p:blipFill>
        <p:spPr>
          <a:xfrm>
            <a:off x="397988" y="1143138"/>
            <a:ext cx="2416909" cy="212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124"/>
          <p:cNvSpPr/>
          <p:nvPr/>
        </p:nvSpPr>
        <p:spPr>
          <a:xfrm>
            <a:off x="598171" y="1395534"/>
            <a:ext cx="3345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967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400" b="1" dirty="0">
                <a:solidFill>
                  <a:srgbClr val="1967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年开始 ：工业</a:t>
            </a:r>
            <a:r>
              <a:rPr lang="en-US" altLang="zh-CN" sz="2400" b="1" dirty="0">
                <a:solidFill>
                  <a:srgbClr val="1967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400" b="1" dirty="0">
              <a:solidFill>
                <a:srgbClr val="1967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MH_Other_52"/>
          <p:cNvSpPr/>
          <p:nvPr/>
        </p:nvSpPr>
        <p:spPr bwMode="auto">
          <a:xfrm>
            <a:off x="0" y="2427734"/>
            <a:ext cx="9140809" cy="492125"/>
          </a:xfrm>
          <a:prstGeom prst="rect">
            <a:avLst/>
          </a:prstGeom>
          <a:solidFill>
            <a:srgbClr val="0076C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MH_Other_1"/>
          <p:cNvCxnSpPr/>
          <p:nvPr/>
        </p:nvCxnSpPr>
        <p:spPr>
          <a:xfrm>
            <a:off x="999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MH_Other_2"/>
          <p:cNvCxnSpPr/>
          <p:nvPr/>
        </p:nvCxnSpPr>
        <p:spPr>
          <a:xfrm>
            <a:off x="2777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MH_Other_3"/>
          <p:cNvCxnSpPr/>
          <p:nvPr/>
        </p:nvCxnSpPr>
        <p:spPr>
          <a:xfrm>
            <a:off x="4555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MH_Other_4"/>
          <p:cNvCxnSpPr/>
          <p:nvPr/>
        </p:nvCxnSpPr>
        <p:spPr>
          <a:xfrm>
            <a:off x="6333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MH_Other_5"/>
          <p:cNvCxnSpPr/>
          <p:nvPr/>
        </p:nvCxnSpPr>
        <p:spPr>
          <a:xfrm>
            <a:off x="9889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MH_Other_6"/>
          <p:cNvCxnSpPr/>
          <p:nvPr/>
        </p:nvCxnSpPr>
        <p:spPr>
          <a:xfrm>
            <a:off x="11667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MH_Other_7"/>
          <p:cNvCxnSpPr/>
          <p:nvPr/>
        </p:nvCxnSpPr>
        <p:spPr>
          <a:xfrm>
            <a:off x="13445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MH_Other_10"/>
          <p:cNvCxnSpPr/>
          <p:nvPr/>
        </p:nvCxnSpPr>
        <p:spPr>
          <a:xfrm>
            <a:off x="18779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MH_Other_11"/>
          <p:cNvCxnSpPr/>
          <p:nvPr/>
        </p:nvCxnSpPr>
        <p:spPr>
          <a:xfrm>
            <a:off x="20557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MH_Other_12"/>
          <p:cNvCxnSpPr/>
          <p:nvPr/>
        </p:nvCxnSpPr>
        <p:spPr>
          <a:xfrm>
            <a:off x="22335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MH_Other_13"/>
          <p:cNvCxnSpPr/>
          <p:nvPr/>
        </p:nvCxnSpPr>
        <p:spPr>
          <a:xfrm>
            <a:off x="24113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MH_Other_14"/>
          <p:cNvCxnSpPr/>
          <p:nvPr/>
        </p:nvCxnSpPr>
        <p:spPr>
          <a:xfrm>
            <a:off x="27669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MH_Other_15"/>
          <p:cNvCxnSpPr/>
          <p:nvPr/>
        </p:nvCxnSpPr>
        <p:spPr>
          <a:xfrm>
            <a:off x="29447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MH_Other_16"/>
          <p:cNvCxnSpPr/>
          <p:nvPr/>
        </p:nvCxnSpPr>
        <p:spPr>
          <a:xfrm>
            <a:off x="3122597" y="2911922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MH_Other_30"/>
          <p:cNvCxnSpPr/>
          <p:nvPr/>
        </p:nvCxnSpPr>
        <p:spPr>
          <a:xfrm>
            <a:off x="32558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MH_Other_31"/>
          <p:cNvCxnSpPr/>
          <p:nvPr/>
        </p:nvCxnSpPr>
        <p:spPr>
          <a:xfrm>
            <a:off x="34336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MH_Other_32"/>
          <p:cNvCxnSpPr/>
          <p:nvPr/>
        </p:nvCxnSpPr>
        <p:spPr>
          <a:xfrm>
            <a:off x="37892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MH_Other_33"/>
          <p:cNvCxnSpPr/>
          <p:nvPr/>
        </p:nvCxnSpPr>
        <p:spPr>
          <a:xfrm>
            <a:off x="39670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MH_Other_34"/>
          <p:cNvCxnSpPr/>
          <p:nvPr/>
        </p:nvCxnSpPr>
        <p:spPr>
          <a:xfrm>
            <a:off x="41448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MH_Other_35"/>
          <p:cNvCxnSpPr/>
          <p:nvPr/>
        </p:nvCxnSpPr>
        <p:spPr>
          <a:xfrm>
            <a:off x="43226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MH_Other_37"/>
          <p:cNvCxnSpPr/>
          <p:nvPr/>
        </p:nvCxnSpPr>
        <p:spPr>
          <a:xfrm>
            <a:off x="46782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MH_Other_38"/>
          <p:cNvCxnSpPr/>
          <p:nvPr/>
        </p:nvCxnSpPr>
        <p:spPr>
          <a:xfrm>
            <a:off x="48560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MH_Other_39"/>
          <p:cNvCxnSpPr/>
          <p:nvPr/>
        </p:nvCxnSpPr>
        <p:spPr>
          <a:xfrm>
            <a:off x="50338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MH_Other_40"/>
          <p:cNvCxnSpPr/>
          <p:nvPr/>
        </p:nvCxnSpPr>
        <p:spPr>
          <a:xfrm>
            <a:off x="52116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MH_Other_46"/>
          <p:cNvCxnSpPr/>
          <p:nvPr/>
        </p:nvCxnSpPr>
        <p:spPr>
          <a:xfrm>
            <a:off x="55672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MH_Other_47"/>
          <p:cNvCxnSpPr/>
          <p:nvPr/>
        </p:nvCxnSpPr>
        <p:spPr>
          <a:xfrm>
            <a:off x="57450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MH_Other_48"/>
          <p:cNvCxnSpPr/>
          <p:nvPr/>
        </p:nvCxnSpPr>
        <p:spPr>
          <a:xfrm>
            <a:off x="59228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MH_Other_49"/>
          <p:cNvCxnSpPr/>
          <p:nvPr/>
        </p:nvCxnSpPr>
        <p:spPr>
          <a:xfrm>
            <a:off x="61006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MH_Other_51"/>
          <p:cNvCxnSpPr/>
          <p:nvPr/>
        </p:nvCxnSpPr>
        <p:spPr>
          <a:xfrm>
            <a:off x="6456262" y="291985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/>
          <p:nvPr/>
        </p:nvCxnSpPr>
        <p:spPr>
          <a:xfrm>
            <a:off x="0" y="2301296"/>
            <a:ext cx="9037622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MH_Other_16"/>
          <p:cNvCxnSpPr/>
          <p:nvPr/>
        </p:nvCxnSpPr>
        <p:spPr>
          <a:xfrm>
            <a:off x="6307737" y="2909939"/>
            <a:ext cx="0" cy="358775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MH_Other_9"/>
          <p:cNvCxnSpPr/>
          <p:nvPr/>
        </p:nvCxnSpPr>
        <p:spPr>
          <a:xfrm>
            <a:off x="1700197" y="2909353"/>
            <a:ext cx="0" cy="36525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MH_Other_36"/>
          <p:cNvCxnSpPr/>
          <p:nvPr/>
        </p:nvCxnSpPr>
        <p:spPr>
          <a:xfrm>
            <a:off x="4500462" y="2913384"/>
            <a:ext cx="0" cy="36525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MH_Other_36"/>
          <p:cNvCxnSpPr/>
          <p:nvPr/>
        </p:nvCxnSpPr>
        <p:spPr>
          <a:xfrm>
            <a:off x="2592721" y="2906702"/>
            <a:ext cx="0" cy="36525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MH_Other_36"/>
          <p:cNvCxnSpPr/>
          <p:nvPr/>
        </p:nvCxnSpPr>
        <p:spPr>
          <a:xfrm>
            <a:off x="783656" y="2910043"/>
            <a:ext cx="0" cy="365250"/>
          </a:xfrm>
          <a:prstGeom prst="line">
            <a:avLst/>
          </a:prstGeom>
          <a:ln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96863" y="2912318"/>
            <a:ext cx="1706354" cy="901146"/>
            <a:chOff x="697889" y="2510021"/>
            <a:chExt cx="1706354" cy="901146"/>
          </a:xfrm>
        </p:grpSpPr>
        <p:cxnSp>
          <p:nvCxnSpPr>
            <p:cNvPr id="60" name="MH_Other_8"/>
            <p:cNvCxnSpPr/>
            <p:nvPr/>
          </p:nvCxnSpPr>
          <p:spPr>
            <a:xfrm>
              <a:off x="1523423" y="2510021"/>
              <a:ext cx="0" cy="434400"/>
            </a:xfrm>
            <a:prstGeom prst="line">
              <a:avLst/>
            </a:prstGeom>
            <a:ln>
              <a:solidFill>
                <a:srgbClr val="0076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697889" y="2980280"/>
              <a:ext cx="170635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zh-CN" sz="105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第一次工业革命是水和蒸汽动力带来的机械化。</a:t>
              </a:r>
              <a:endParaRPr lang="zh-CN" altLang="zh-CN" sz="10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6094" y="2910043"/>
            <a:ext cx="1831026" cy="888032"/>
            <a:chOff x="2637120" y="2507746"/>
            <a:chExt cx="1831026" cy="888032"/>
          </a:xfrm>
        </p:grpSpPr>
        <p:cxnSp>
          <p:nvCxnSpPr>
            <p:cNvPr id="77" name="MH_Other_36"/>
            <p:cNvCxnSpPr/>
            <p:nvPr/>
          </p:nvCxnSpPr>
          <p:spPr>
            <a:xfrm>
              <a:off x="3619980" y="2507746"/>
              <a:ext cx="0" cy="442240"/>
            </a:xfrm>
            <a:prstGeom prst="line">
              <a:avLst/>
            </a:prstGeom>
            <a:ln>
              <a:solidFill>
                <a:srgbClr val="0076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2637120" y="2980280"/>
              <a:ext cx="183102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05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第二次工业革命是电力的使用使大规模生产成为可能。</a:t>
              </a:r>
              <a:endParaRPr lang="zh-CN" altLang="zh-CN" sz="105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70404" y="2914088"/>
            <a:ext cx="1917955" cy="899376"/>
            <a:chOff x="4571430" y="2511791"/>
            <a:chExt cx="1917955" cy="899376"/>
          </a:xfrm>
        </p:grpSpPr>
        <p:cxnSp>
          <p:nvCxnSpPr>
            <p:cNvPr id="133" name="MH_Other_50"/>
            <p:cNvCxnSpPr/>
            <p:nvPr/>
          </p:nvCxnSpPr>
          <p:spPr>
            <a:xfrm>
              <a:off x="5365114" y="2511791"/>
              <a:ext cx="0" cy="442240"/>
            </a:xfrm>
            <a:prstGeom prst="line">
              <a:avLst/>
            </a:prstGeom>
            <a:ln>
              <a:solidFill>
                <a:srgbClr val="0076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/>
            <p:cNvSpPr/>
            <p:nvPr/>
          </p:nvSpPr>
          <p:spPr>
            <a:xfrm>
              <a:off x="4571430" y="2980280"/>
              <a:ext cx="191795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1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电子工程和</a:t>
              </a:r>
              <a:r>
                <a:rPr lang="en-US" altLang="zh-CN" sz="11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1100" kern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技术的采用，以及它们带来的生产自动化。</a:t>
              </a:r>
              <a:endPara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71600" y="261575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第一次工业革命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076693" y="2635486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次工业革命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859444" y="2635486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1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次工业革命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622182" y="1788911"/>
            <a:ext cx="2000250" cy="2000249"/>
            <a:chOff x="3232150" y="1347788"/>
            <a:chExt cx="2528888" cy="2528887"/>
          </a:xfrm>
        </p:grpSpPr>
        <p:sp>
          <p:nvSpPr>
            <p:cNvPr id="90" name="椭圆 89"/>
            <p:cNvSpPr/>
            <p:nvPr/>
          </p:nvSpPr>
          <p:spPr>
            <a:xfrm>
              <a:off x="3232150" y="1347788"/>
              <a:ext cx="2528888" cy="2528887"/>
            </a:xfrm>
            <a:prstGeom prst="ellipse">
              <a:avLst/>
            </a:prstGeom>
            <a:solidFill>
              <a:srgbClr val="0076C0"/>
            </a:solidFill>
            <a:ln w="57150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91" name="MH_Other_29"/>
            <p:cNvCxnSpPr/>
            <p:nvPr/>
          </p:nvCxnSpPr>
          <p:spPr>
            <a:xfrm>
              <a:off x="5614988" y="2662238"/>
              <a:ext cx="0" cy="358775"/>
            </a:xfrm>
            <a:prstGeom prst="line">
              <a:avLst/>
            </a:prstGeom>
            <a:ln>
              <a:solidFill>
                <a:srgbClr val="C2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3348038" y="1450975"/>
              <a:ext cx="2320925" cy="23209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849688" y="1981200"/>
              <a:ext cx="1279525" cy="1279525"/>
            </a:xfrm>
            <a:prstGeom prst="ellipse">
              <a:avLst/>
            </a:prstGeom>
            <a:solidFill>
              <a:srgbClr val="0076C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8526" y="1818874"/>
            <a:ext cx="66181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第四次工业革命，对于大多数企业来说，向工业4.0的转变将是一个渐进的演变，而非一种迅速的革命。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91254" y="2582172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1447036" y="2219835"/>
            <a:ext cx="150722" cy="150722"/>
          </a:xfrm>
          <a:prstGeom prst="ellipse">
            <a:avLst/>
          </a:prstGeom>
          <a:solidFill>
            <a:srgbClr val="0076C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3551607" y="2198064"/>
            <a:ext cx="150722" cy="150722"/>
          </a:xfrm>
          <a:prstGeom prst="ellipse">
            <a:avLst/>
          </a:prstGeom>
          <a:solidFill>
            <a:srgbClr val="0076C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5293322" y="2219835"/>
            <a:ext cx="150722" cy="150722"/>
          </a:xfrm>
          <a:prstGeom prst="ellipse">
            <a:avLst/>
          </a:prstGeom>
          <a:solidFill>
            <a:srgbClr val="0076C0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230942" y="1987956"/>
            <a:ext cx="800219" cy="389859"/>
            <a:chOff x="7231968" y="1585659"/>
            <a:chExt cx="800219" cy="389859"/>
          </a:xfrm>
        </p:grpSpPr>
        <p:sp>
          <p:nvSpPr>
            <p:cNvPr id="14" name="矩形 13"/>
            <p:cNvSpPr/>
            <p:nvPr/>
          </p:nvSpPr>
          <p:spPr>
            <a:xfrm>
              <a:off x="7231968" y="1585659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智能工厂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7558576" y="1824796"/>
              <a:ext cx="150722" cy="150722"/>
            </a:xfrm>
            <a:prstGeom prst="ellipse">
              <a:avLst/>
            </a:prstGeom>
            <a:solidFill>
              <a:srgbClr val="0076C0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1" name="TextBox 11"/>
          <p:cNvSpPr txBox="1"/>
          <p:nvPr/>
        </p:nvSpPr>
        <p:spPr>
          <a:xfrm>
            <a:off x="660524" y="215212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756670" y="555526"/>
            <a:ext cx="2087138" cy="46799"/>
            <a:chOff x="756670" y="555526"/>
            <a:chExt cx="1871114" cy="45165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756670" y="555526"/>
              <a:ext cx="1856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756670" y="600691"/>
              <a:ext cx="187111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121" name="TextBox 112"/>
          <p:cNvSpPr txBox="1"/>
          <p:nvPr/>
        </p:nvSpPr>
        <p:spPr>
          <a:xfrm>
            <a:off x="313790" y="32522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01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3301" y="4088805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967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智能仓储的产生应时代之需</a:t>
            </a:r>
            <a:endParaRPr lang="zh-CN" altLang="en-US" sz="3200" b="1" dirty="0">
              <a:solidFill>
                <a:srgbClr val="1967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0" grpId="0"/>
      <p:bldP spid="88" grpId="0"/>
      <p:bldP spid="89" grpId="0"/>
      <p:bldP spid="8" grpId="0"/>
      <p:bldP spid="12" grpId="0"/>
      <p:bldP spid="141" grpId="0" animBg="1"/>
      <p:bldP spid="142" grpId="0" animBg="1"/>
      <p:bldP spid="143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1"/>
          <p:cNvSpPr txBox="1"/>
          <p:nvPr/>
        </p:nvSpPr>
        <p:spPr>
          <a:xfrm>
            <a:off x="660524" y="215212"/>
            <a:ext cx="381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当前仓储系统存在的问题</a:t>
            </a:r>
            <a:endParaRPr lang="id-ID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56670" y="555526"/>
            <a:ext cx="3490478" cy="45719"/>
            <a:chOff x="756670" y="555526"/>
            <a:chExt cx="1871114" cy="4516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56670" y="555526"/>
              <a:ext cx="1856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56670" y="600691"/>
              <a:ext cx="187111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93" name="TextBox 112"/>
          <p:cNvSpPr txBox="1"/>
          <p:nvPr/>
        </p:nvSpPr>
        <p:spPr>
          <a:xfrm>
            <a:off x="313790" y="325225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01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4" name="Freeform 5"/>
          <p:cNvSpPr/>
          <p:nvPr/>
        </p:nvSpPr>
        <p:spPr>
          <a:xfrm>
            <a:off x="2254160" y="2681685"/>
            <a:ext cx="1667905" cy="830461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Freeform 6"/>
          <p:cNvSpPr/>
          <p:nvPr/>
        </p:nvSpPr>
        <p:spPr>
          <a:xfrm flipV="1">
            <a:off x="799433" y="1851224"/>
            <a:ext cx="1667904" cy="830461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7"/>
          <p:cNvSpPr/>
          <p:nvPr/>
        </p:nvSpPr>
        <p:spPr>
          <a:xfrm>
            <a:off x="5163615" y="2681685"/>
            <a:ext cx="1667905" cy="830461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8"/>
          <p:cNvSpPr/>
          <p:nvPr/>
        </p:nvSpPr>
        <p:spPr>
          <a:xfrm flipV="1">
            <a:off x="3708888" y="1851224"/>
            <a:ext cx="1667904" cy="830461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9"/>
          <p:cNvSpPr/>
          <p:nvPr/>
        </p:nvSpPr>
        <p:spPr>
          <a:xfrm flipV="1">
            <a:off x="6618343" y="1851224"/>
            <a:ext cx="1667904" cy="830461"/>
          </a:xfrm>
          <a:custGeom>
            <a:avLst/>
            <a:gdLst>
              <a:gd name="connsiteX0" fmla="*/ 0 w 2223735"/>
              <a:gd name="connsiteY0" fmla="*/ 0 h 1107346"/>
              <a:gd name="connsiteX1" fmla="*/ 280086 w 2223735"/>
              <a:gd name="connsiteY1" fmla="*/ 0 h 1107346"/>
              <a:gd name="connsiteX2" fmla="*/ 284141 w 2223735"/>
              <a:gd name="connsiteY2" fmla="*/ 80308 h 1107346"/>
              <a:gd name="connsiteX3" fmla="*/ 1111867 w 2223735"/>
              <a:gd name="connsiteY3" fmla="*/ 827260 h 1107346"/>
              <a:gd name="connsiteX4" fmla="*/ 1939593 w 2223735"/>
              <a:gd name="connsiteY4" fmla="*/ 80308 h 1107346"/>
              <a:gd name="connsiteX5" fmla="*/ 1943649 w 2223735"/>
              <a:gd name="connsiteY5" fmla="*/ 0 h 1107346"/>
              <a:gd name="connsiteX6" fmla="*/ 2223735 w 2223735"/>
              <a:gd name="connsiteY6" fmla="*/ 0 h 1107346"/>
              <a:gd name="connsiteX7" fmla="*/ 2218233 w 2223735"/>
              <a:gd name="connsiteY7" fmla="*/ 108945 h 1107346"/>
              <a:gd name="connsiteX8" fmla="*/ 1111867 w 2223735"/>
              <a:gd name="connsiteY8" fmla="*/ 1107346 h 1107346"/>
              <a:gd name="connsiteX9" fmla="*/ 5501 w 2223735"/>
              <a:gd name="connsiteY9" fmla="*/ 108945 h 110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3735" h="1107346">
                <a:moveTo>
                  <a:pt x="0" y="0"/>
                </a:moveTo>
                <a:lnTo>
                  <a:pt x="280086" y="0"/>
                </a:lnTo>
                <a:lnTo>
                  <a:pt x="284141" y="80308"/>
                </a:lnTo>
                <a:cubicBezTo>
                  <a:pt x="326749" y="499860"/>
                  <a:pt x="681074" y="827260"/>
                  <a:pt x="1111867" y="827260"/>
                </a:cubicBezTo>
                <a:cubicBezTo>
                  <a:pt x="1542661" y="827260"/>
                  <a:pt x="1896986" y="499860"/>
                  <a:pt x="1939593" y="80308"/>
                </a:cubicBezTo>
                <a:lnTo>
                  <a:pt x="1943649" y="0"/>
                </a:lnTo>
                <a:lnTo>
                  <a:pt x="2223735" y="0"/>
                </a:lnTo>
                <a:lnTo>
                  <a:pt x="2218233" y="108945"/>
                </a:lnTo>
                <a:cubicBezTo>
                  <a:pt x="2161282" y="669732"/>
                  <a:pt x="1687680" y="1107346"/>
                  <a:pt x="1111867" y="1107346"/>
                </a:cubicBezTo>
                <a:cubicBezTo>
                  <a:pt x="536055" y="1107346"/>
                  <a:pt x="62452" y="669732"/>
                  <a:pt x="5501" y="108945"/>
                </a:cubicBezTo>
                <a:close/>
              </a:path>
            </a:pathLst>
          </a:cu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12"/>
          <p:cNvSpPr>
            <a:spLocks noChangeAspect="1"/>
          </p:cNvSpPr>
          <p:nvPr/>
        </p:nvSpPr>
        <p:spPr>
          <a:xfrm>
            <a:off x="1200183" y="2245916"/>
            <a:ext cx="862237" cy="862013"/>
          </a:xfrm>
          <a:prstGeom prst="ellipse">
            <a:avLst/>
          </a:pr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val 13"/>
          <p:cNvSpPr>
            <a:spLocks noChangeAspect="1"/>
          </p:cNvSpPr>
          <p:nvPr/>
        </p:nvSpPr>
        <p:spPr>
          <a:xfrm>
            <a:off x="2656696" y="2245916"/>
            <a:ext cx="861642" cy="862013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Oval 14"/>
          <p:cNvSpPr>
            <a:spLocks noChangeAspect="1"/>
          </p:cNvSpPr>
          <p:nvPr/>
        </p:nvSpPr>
        <p:spPr>
          <a:xfrm>
            <a:off x="4111424" y="2245916"/>
            <a:ext cx="861641" cy="862013"/>
          </a:xfrm>
          <a:prstGeom prst="ellipse">
            <a:avLst/>
          </a:pr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15"/>
          <p:cNvSpPr>
            <a:spLocks noChangeAspect="1"/>
          </p:cNvSpPr>
          <p:nvPr/>
        </p:nvSpPr>
        <p:spPr>
          <a:xfrm>
            <a:off x="5566151" y="2245916"/>
            <a:ext cx="861642" cy="862013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val 16"/>
          <p:cNvSpPr>
            <a:spLocks noChangeAspect="1"/>
          </p:cNvSpPr>
          <p:nvPr/>
        </p:nvSpPr>
        <p:spPr>
          <a:xfrm>
            <a:off x="7020878" y="2245916"/>
            <a:ext cx="861641" cy="862013"/>
          </a:xfrm>
          <a:prstGeom prst="ellipse">
            <a:avLst/>
          </a:prstGeom>
          <a:solidFill>
            <a:srgbClr val="0076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66" tIns="34283" rIns="68566" bIns="34283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Group 50"/>
          <p:cNvGrpSpPr/>
          <p:nvPr/>
        </p:nvGrpSpPr>
        <p:grpSpPr>
          <a:xfrm>
            <a:off x="1415145" y="2456741"/>
            <a:ext cx="352735" cy="403499"/>
            <a:chOff x="-1587" y="3175"/>
            <a:chExt cx="430212" cy="492125"/>
          </a:xfrm>
          <a:solidFill>
            <a:srgbClr val="FFFFFF"/>
          </a:solidFill>
        </p:grpSpPr>
        <p:sp>
          <p:nvSpPr>
            <p:cNvPr id="66" name="Freeform 29"/>
            <p:cNvSpPr>
              <a:spLocks noEditPoints="1"/>
            </p:cNvSpPr>
            <p:nvPr/>
          </p:nvSpPr>
          <p:spPr bwMode="auto">
            <a:xfrm>
              <a:off x="-1587" y="3175"/>
              <a:ext cx="430212" cy="492125"/>
            </a:xfrm>
            <a:custGeom>
              <a:avLst/>
              <a:gdLst>
                <a:gd name="T0" fmla="*/ 112 w 112"/>
                <a:gd name="T1" fmla="*/ 27 h 128"/>
                <a:gd name="T2" fmla="*/ 100 w 112"/>
                <a:gd name="T3" fmla="*/ 16 h 128"/>
                <a:gd name="T4" fmla="*/ 88 w 112"/>
                <a:gd name="T5" fmla="*/ 16 h 128"/>
                <a:gd name="T6" fmla="*/ 88 w 112"/>
                <a:gd name="T7" fmla="*/ 12 h 128"/>
                <a:gd name="T8" fmla="*/ 88 w 112"/>
                <a:gd name="T9" fmla="*/ 12 h 128"/>
                <a:gd name="T10" fmla="*/ 76 w 112"/>
                <a:gd name="T11" fmla="*/ 0 h 128"/>
                <a:gd name="T12" fmla="*/ 36 w 112"/>
                <a:gd name="T13" fmla="*/ 0 h 128"/>
                <a:gd name="T14" fmla="*/ 24 w 112"/>
                <a:gd name="T15" fmla="*/ 12 h 128"/>
                <a:gd name="T16" fmla="*/ 24 w 112"/>
                <a:gd name="T17" fmla="*/ 12 h 128"/>
                <a:gd name="T18" fmla="*/ 24 w 112"/>
                <a:gd name="T19" fmla="*/ 16 h 128"/>
                <a:gd name="T20" fmla="*/ 12 w 112"/>
                <a:gd name="T21" fmla="*/ 16 h 128"/>
                <a:gd name="T22" fmla="*/ 0 w 112"/>
                <a:gd name="T23" fmla="*/ 27 h 128"/>
                <a:gd name="T24" fmla="*/ 0 w 112"/>
                <a:gd name="T25" fmla="*/ 27 h 128"/>
                <a:gd name="T26" fmla="*/ 0 w 112"/>
                <a:gd name="T27" fmla="*/ 32 h 128"/>
                <a:gd name="T28" fmla="*/ 0 w 112"/>
                <a:gd name="T29" fmla="*/ 36 h 128"/>
                <a:gd name="T30" fmla="*/ 8 w 112"/>
                <a:gd name="T31" fmla="*/ 44 h 128"/>
                <a:gd name="T32" fmla="*/ 8 w 112"/>
                <a:gd name="T33" fmla="*/ 44 h 128"/>
                <a:gd name="T34" fmla="*/ 8 w 112"/>
                <a:gd name="T35" fmla="*/ 112 h 128"/>
                <a:gd name="T36" fmla="*/ 24 w 112"/>
                <a:gd name="T37" fmla="*/ 128 h 128"/>
                <a:gd name="T38" fmla="*/ 88 w 112"/>
                <a:gd name="T39" fmla="*/ 128 h 128"/>
                <a:gd name="T40" fmla="*/ 104 w 112"/>
                <a:gd name="T41" fmla="*/ 112 h 128"/>
                <a:gd name="T42" fmla="*/ 104 w 112"/>
                <a:gd name="T43" fmla="*/ 44 h 128"/>
                <a:gd name="T44" fmla="*/ 104 w 112"/>
                <a:gd name="T45" fmla="*/ 44 h 128"/>
                <a:gd name="T46" fmla="*/ 112 w 112"/>
                <a:gd name="T47" fmla="*/ 36 h 128"/>
                <a:gd name="T48" fmla="*/ 112 w 112"/>
                <a:gd name="T49" fmla="*/ 32 h 128"/>
                <a:gd name="T50" fmla="*/ 112 w 112"/>
                <a:gd name="T51" fmla="*/ 27 h 128"/>
                <a:gd name="T52" fmla="*/ 32 w 112"/>
                <a:gd name="T53" fmla="*/ 12 h 128"/>
                <a:gd name="T54" fmla="*/ 36 w 112"/>
                <a:gd name="T55" fmla="*/ 8 h 128"/>
                <a:gd name="T56" fmla="*/ 76 w 112"/>
                <a:gd name="T57" fmla="*/ 8 h 128"/>
                <a:gd name="T58" fmla="*/ 80 w 112"/>
                <a:gd name="T59" fmla="*/ 12 h 128"/>
                <a:gd name="T60" fmla="*/ 80 w 112"/>
                <a:gd name="T61" fmla="*/ 16 h 128"/>
                <a:gd name="T62" fmla="*/ 32 w 112"/>
                <a:gd name="T63" fmla="*/ 16 h 128"/>
                <a:gd name="T64" fmla="*/ 32 w 112"/>
                <a:gd name="T65" fmla="*/ 12 h 128"/>
                <a:gd name="T66" fmla="*/ 96 w 112"/>
                <a:gd name="T67" fmla="*/ 112 h 128"/>
                <a:gd name="T68" fmla="*/ 88 w 112"/>
                <a:gd name="T69" fmla="*/ 120 h 128"/>
                <a:gd name="T70" fmla="*/ 24 w 112"/>
                <a:gd name="T71" fmla="*/ 120 h 128"/>
                <a:gd name="T72" fmla="*/ 16 w 112"/>
                <a:gd name="T73" fmla="*/ 112 h 128"/>
                <a:gd name="T74" fmla="*/ 16 w 112"/>
                <a:gd name="T75" fmla="*/ 44 h 128"/>
                <a:gd name="T76" fmla="*/ 96 w 112"/>
                <a:gd name="T77" fmla="*/ 44 h 128"/>
                <a:gd name="T78" fmla="*/ 96 w 112"/>
                <a:gd name="T79" fmla="*/ 112 h 128"/>
                <a:gd name="T80" fmla="*/ 104 w 112"/>
                <a:gd name="T81" fmla="*/ 32 h 128"/>
                <a:gd name="T82" fmla="*/ 104 w 112"/>
                <a:gd name="T83" fmla="*/ 36 h 128"/>
                <a:gd name="T84" fmla="*/ 8 w 112"/>
                <a:gd name="T85" fmla="*/ 36 h 128"/>
                <a:gd name="T86" fmla="*/ 8 w 112"/>
                <a:gd name="T87" fmla="*/ 32 h 128"/>
                <a:gd name="T88" fmla="*/ 8 w 112"/>
                <a:gd name="T89" fmla="*/ 28 h 128"/>
                <a:gd name="T90" fmla="*/ 12 w 112"/>
                <a:gd name="T91" fmla="*/ 24 h 128"/>
                <a:gd name="T92" fmla="*/ 100 w 112"/>
                <a:gd name="T93" fmla="*/ 24 h 128"/>
                <a:gd name="T94" fmla="*/ 104 w 112"/>
                <a:gd name="T95" fmla="*/ 28 h 128"/>
                <a:gd name="T96" fmla="*/ 104 w 112"/>
                <a:gd name="T97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2" h="128">
                  <a:moveTo>
                    <a:pt x="112" y="27"/>
                  </a:moveTo>
                  <a:cubicBezTo>
                    <a:pt x="112" y="21"/>
                    <a:pt x="106" y="16"/>
                    <a:pt x="10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4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1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88" y="128"/>
                    <a:pt x="88" y="128"/>
                    <a:pt x="88" y="128"/>
                  </a:cubicBezTo>
                  <a:cubicBezTo>
                    <a:pt x="97" y="128"/>
                    <a:pt x="104" y="121"/>
                    <a:pt x="104" y="11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12" y="40"/>
                    <a:pt x="112" y="36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27"/>
                    <a:pt x="112" y="27"/>
                    <a:pt x="112" y="27"/>
                  </a:cubicBezTo>
                  <a:close/>
                  <a:moveTo>
                    <a:pt x="32" y="12"/>
                  </a:moveTo>
                  <a:cubicBezTo>
                    <a:pt x="32" y="10"/>
                    <a:pt x="34" y="8"/>
                    <a:pt x="3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0" y="120"/>
                    <a:pt x="16" y="116"/>
                    <a:pt x="16" y="11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96" y="44"/>
                    <a:pt x="96" y="44"/>
                    <a:pt x="96" y="44"/>
                  </a:cubicBezTo>
                  <a:lnTo>
                    <a:pt x="96" y="112"/>
                  </a:lnTo>
                  <a:close/>
                  <a:moveTo>
                    <a:pt x="104" y="32"/>
                  </a:moveTo>
                  <a:cubicBezTo>
                    <a:pt x="104" y="36"/>
                    <a:pt x="104" y="36"/>
                    <a:pt x="10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6"/>
                    <a:pt x="10" y="24"/>
                    <a:pt x="12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2" y="24"/>
                    <a:pt x="104" y="26"/>
                    <a:pt x="104" y="28"/>
                  </a:cubicBezTo>
                  <a:lnTo>
                    <a:pt x="10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30"/>
            <p:cNvSpPr>
              <a:spLocks noEditPoints="1"/>
            </p:cNvSpPr>
            <p:nvPr/>
          </p:nvSpPr>
          <p:spPr bwMode="auto">
            <a:xfrm>
              <a:off x="90488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31"/>
            <p:cNvSpPr>
              <a:spLocks noEditPoints="1"/>
            </p:cNvSpPr>
            <p:nvPr/>
          </p:nvSpPr>
          <p:spPr bwMode="auto">
            <a:xfrm>
              <a:off x="182563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32"/>
            <p:cNvSpPr>
              <a:spLocks noEditPoints="1"/>
            </p:cNvSpPr>
            <p:nvPr/>
          </p:nvSpPr>
          <p:spPr bwMode="auto">
            <a:xfrm>
              <a:off x="274638" y="203200"/>
              <a:ext cx="61912" cy="230188"/>
            </a:xfrm>
            <a:custGeom>
              <a:avLst/>
              <a:gdLst>
                <a:gd name="T0" fmla="*/ 4 w 16"/>
                <a:gd name="T1" fmla="*/ 60 h 60"/>
                <a:gd name="T2" fmla="*/ 12 w 16"/>
                <a:gd name="T3" fmla="*/ 60 h 60"/>
                <a:gd name="T4" fmla="*/ 16 w 16"/>
                <a:gd name="T5" fmla="*/ 56 h 60"/>
                <a:gd name="T6" fmla="*/ 16 w 16"/>
                <a:gd name="T7" fmla="*/ 4 h 60"/>
                <a:gd name="T8" fmla="*/ 12 w 16"/>
                <a:gd name="T9" fmla="*/ 0 h 60"/>
                <a:gd name="T10" fmla="*/ 4 w 16"/>
                <a:gd name="T11" fmla="*/ 0 h 60"/>
                <a:gd name="T12" fmla="*/ 0 w 16"/>
                <a:gd name="T13" fmla="*/ 4 h 60"/>
                <a:gd name="T14" fmla="*/ 0 w 16"/>
                <a:gd name="T15" fmla="*/ 56 h 60"/>
                <a:gd name="T16" fmla="*/ 4 w 16"/>
                <a:gd name="T17" fmla="*/ 60 h 60"/>
                <a:gd name="T18" fmla="*/ 4 w 16"/>
                <a:gd name="T19" fmla="*/ 4 h 60"/>
                <a:gd name="T20" fmla="*/ 12 w 16"/>
                <a:gd name="T21" fmla="*/ 4 h 60"/>
                <a:gd name="T22" fmla="*/ 12 w 16"/>
                <a:gd name="T23" fmla="*/ 56 h 60"/>
                <a:gd name="T24" fmla="*/ 4 w 16"/>
                <a:gd name="T25" fmla="*/ 56 h 60"/>
                <a:gd name="T26" fmla="*/ 4 w 16"/>
                <a:gd name="T27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0"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58"/>
                    <a:pt x="16" y="5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lose/>
                  <a:moveTo>
                    <a:pt x="4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4" y="56"/>
                    <a:pt x="4" y="56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677732" y="3450055"/>
            <a:ext cx="192778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适用性不足</a:t>
            </a:r>
            <a:endParaRPr lang="en-US" altLang="zh-CN" sz="1600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对仓储的货物品种有一定限制，不能适应所有行业仓储需求。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92767" y="1069589"/>
            <a:ext cx="1789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存储弹性小</a:t>
            </a:r>
            <a:endParaRPr lang="en-US" altLang="zh-CN" sz="1600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难以应付高峰时期的仓储需求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802786" y="3451375"/>
            <a:ext cx="156677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平台单一</a:t>
            </a:r>
            <a:endParaRPr lang="en-US" altLang="zh-CN" sz="1600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仓储系统与物流、采购等环结脱节，系统缺乏对外接口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72030" y="1032027"/>
            <a:ext cx="18510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码制单一</a:t>
            </a:r>
            <a:endParaRPr lang="en-US" altLang="zh-CN" sz="1600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系统只兼容一种或两种条码格式，仓储便捷化程度低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69125" y="3454230"/>
            <a:ext cx="168043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不可控</a:t>
            </a:r>
            <a:endParaRPr lang="en-US" altLang="zh-CN" sz="1600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系统对库存容量缺乏预警，易于出现爆仓等现象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Freeform 114"/>
          <p:cNvSpPr>
            <a:spLocks noChangeArrowheads="1"/>
          </p:cNvSpPr>
          <p:nvPr/>
        </p:nvSpPr>
        <p:spPr bwMode="auto">
          <a:xfrm>
            <a:off x="2818763" y="2452688"/>
            <a:ext cx="561273" cy="452796"/>
          </a:xfrm>
          <a:custGeom>
            <a:avLst/>
            <a:gdLst>
              <a:gd name="T0" fmla="*/ 531057 w 462"/>
              <a:gd name="T1" fmla="*/ 361125 h 488"/>
              <a:gd name="T2" fmla="*/ 531057 w 462"/>
              <a:gd name="T3" fmla="*/ 361125 h 488"/>
              <a:gd name="T4" fmla="*/ 489100 w 462"/>
              <a:gd name="T5" fmla="*/ 319134 h 488"/>
              <a:gd name="T6" fmla="*/ 489100 w 462"/>
              <a:gd name="T7" fmla="*/ 265145 h 488"/>
              <a:gd name="T8" fmla="*/ 531057 w 462"/>
              <a:gd name="T9" fmla="*/ 223154 h 488"/>
              <a:gd name="T10" fmla="*/ 531057 w 462"/>
              <a:gd name="T11" fmla="*/ 191960 h 488"/>
              <a:gd name="T12" fmla="*/ 456733 w 462"/>
              <a:gd name="T13" fmla="*/ 181162 h 488"/>
              <a:gd name="T14" fmla="*/ 436354 w 462"/>
              <a:gd name="T15" fmla="*/ 148769 h 488"/>
              <a:gd name="T16" fmla="*/ 467522 w 462"/>
              <a:gd name="T17" fmla="*/ 43191 h 488"/>
              <a:gd name="T18" fmla="*/ 456733 w 462"/>
              <a:gd name="T19" fmla="*/ 32393 h 488"/>
              <a:gd name="T20" fmla="*/ 372819 w 462"/>
              <a:gd name="T21" fmla="*/ 85182 h 488"/>
              <a:gd name="T22" fmla="*/ 320073 w 462"/>
              <a:gd name="T23" fmla="*/ 63587 h 488"/>
              <a:gd name="T24" fmla="*/ 297296 w 462"/>
              <a:gd name="T25" fmla="*/ 20396 h 488"/>
              <a:gd name="T26" fmla="*/ 255339 w 462"/>
              <a:gd name="T27" fmla="*/ 20396 h 488"/>
              <a:gd name="T28" fmla="*/ 233761 w 462"/>
              <a:gd name="T29" fmla="*/ 63587 h 488"/>
              <a:gd name="T30" fmla="*/ 181015 w 462"/>
              <a:gd name="T31" fmla="*/ 85182 h 488"/>
              <a:gd name="T32" fmla="*/ 139058 w 462"/>
              <a:gd name="T33" fmla="*/ 63587 h 488"/>
              <a:gd name="T34" fmla="*/ 106691 w 462"/>
              <a:gd name="T35" fmla="*/ 85182 h 488"/>
              <a:gd name="T36" fmla="*/ 106691 w 462"/>
              <a:gd name="T37" fmla="*/ 127174 h 488"/>
              <a:gd name="T38" fmla="*/ 75523 w 462"/>
              <a:gd name="T39" fmla="*/ 170365 h 488"/>
              <a:gd name="T40" fmla="*/ 21578 w 462"/>
              <a:gd name="T41" fmla="*/ 191960 h 488"/>
              <a:gd name="T42" fmla="*/ 21578 w 462"/>
              <a:gd name="T43" fmla="*/ 223154 h 488"/>
              <a:gd name="T44" fmla="*/ 75523 w 462"/>
              <a:gd name="T45" fmla="*/ 265145 h 488"/>
              <a:gd name="T46" fmla="*/ 75523 w 462"/>
              <a:gd name="T47" fmla="*/ 319134 h 488"/>
              <a:gd name="T48" fmla="*/ 21578 w 462"/>
              <a:gd name="T49" fmla="*/ 361125 h 488"/>
              <a:gd name="T50" fmla="*/ 32367 w 462"/>
              <a:gd name="T51" fmla="*/ 382720 h 488"/>
              <a:gd name="T52" fmla="*/ 85113 w 462"/>
              <a:gd name="T53" fmla="*/ 393518 h 488"/>
              <a:gd name="T54" fmla="*/ 117480 w 462"/>
              <a:gd name="T55" fmla="*/ 436709 h 488"/>
              <a:gd name="T56" fmla="*/ 85113 w 462"/>
              <a:gd name="T57" fmla="*/ 531489 h 488"/>
              <a:gd name="T58" fmla="*/ 106691 w 462"/>
              <a:gd name="T59" fmla="*/ 553085 h 488"/>
              <a:gd name="T60" fmla="*/ 170226 w 462"/>
              <a:gd name="T61" fmla="*/ 509894 h 488"/>
              <a:gd name="T62" fmla="*/ 222972 w 462"/>
              <a:gd name="T63" fmla="*/ 520692 h 488"/>
              <a:gd name="T64" fmla="*/ 255339 w 462"/>
              <a:gd name="T65" fmla="*/ 563883 h 488"/>
              <a:gd name="T66" fmla="*/ 297296 w 462"/>
              <a:gd name="T67" fmla="*/ 563883 h 488"/>
              <a:gd name="T68" fmla="*/ 320073 w 462"/>
              <a:gd name="T69" fmla="*/ 509894 h 488"/>
              <a:gd name="T70" fmla="*/ 372819 w 462"/>
              <a:gd name="T71" fmla="*/ 489498 h 488"/>
              <a:gd name="T72" fmla="*/ 425565 w 462"/>
              <a:gd name="T73" fmla="*/ 520692 h 488"/>
              <a:gd name="T74" fmla="*/ 447143 w 462"/>
              <a:gd name="T75" fmla="*/ 500296 h 488"/>
              <a:gd name="T76" fmla="*/ 447143 w 462"/>
              <a:gd name="T77" fmla="*/ 446307 h 488"/>
              <a:gd name="T78" fmla="*/ 478311 w 462"/>
              <a:gd name="T79" fmla="*/ 404316 h 488"/>
              <a:gd name="T80" fmla="*/ 531057 w 462"/>
              <a:gd name="T81" fmla="*/ 393518 h 488"/>
              <a:gd name="T82" fmla="*/ 531057 w 462"/>
              <a:gd name="T83" fmla="*/ 361125 h 488"/>
              <a:gd name="T84" fmla="*/ 308085 w 462"/>
              <a:gd name="T85" fmla="*/ 415114 h 488"/>
              <a:gd name="T86" fmla="*/ 308085 w 462"/>
              <a:gd name="T87" fmla="*/ 415114 h 488"/>
              <a:gd name="T88" fmla="*/ 244550 w 462"/>
              <a:gd name="T89" fmla="*/ 415114 h 488"/>
              <a:gd name="T90" fmla="*/ 244550 w 462"/>
              <a:gd name="T91" fmla="*/ 350327 h 488"/>
              <a:gd name="T92" fmla="*/ 308085 w 462"/>
              <a:gd name="T93" fmla="*/ 350327 h 488"/>
              <a:gd name="T94" fmla="*/ 308085 w 462"/>
              <a:gd name="T95" fmla="*/ 415114 h 488"/>
              <a:gd name="T96" fmla="*/ 308085 w 462"/>
              <a:gd name="T97" fmla="*/ 319134 h 488"/>
              <a:gd name="T98" fmla="*/ 308085 w 462"/>
              <a:gd name="T99" fmla="*/ 319134 h 488"/>
              <a:gd name="T100" fmla="*/ 244550 w 462"/>
              <a:gd name="T101" fmla="*/ 319134 h 488"/>
              <a:gd name="T102" fmla="*/ 244550 w 462"/>
              <a:gd name="T103" fmla="*/ 159567 h 488"/>
              <a:gd name="T104" fmla="*/ 308085 w 462"/>
              <a:gd name="T105" fmla="*/ 159567 h 488"/>
              <a:gd name="T106" fmla="*/ 308085 w 462"/>
              <a:gd name="T107" fmla="*/ 319134 h 48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6" name="Freeform 112"/>
          <p:cNvSpPr>
            <a:spLocks noChangeArrowheads="1"/>
          </p:cNvSpPr>
          <p:nvPr/>
        </p:nvSpPr>
        <p:spPr bwMode="auto">
          <a:xfrm>
            <a:off x="4247148" y="2368688"/>
            <a:ext cx="591383" cy="579604"/>
          </a:xfrm>
          <a:custGeom>
            <a:avLst/>
            <a:gdLst>
              <a:gd name="T0" fmla="*/ 281290 w 480"/>
              <a:gd name="T1" fmla="*/ 0 h 471"/>
              <a:gd name="T2" fmla="*/ 281290 w 480"/>
              <a:gd name="T3" fmla="*/ 0 h 471"/>
              <a:gd name="T4" fmla="*/ 0 w 480"/>
              <a:gd name="T5" fmla="*/ 271986 h 471"/>
              <a:gd name="T6" fmla="*/ 281290 w 480"/>
              <a:gd name="T7" fmla="*/ 553391 h 471"/>
              <a:gd name="T8" fmla="*/ 563756 w 480"/>
              <a:gd name="T9" fmla="*/ 271986 h 471"/>
              <a:gd name="T10" fmla="*/ 281290 w 480"/>
              <a:gd name="T11" fmla="*/ 0 h 471"/>
              <a:gd name="T12" fmla="*/ 62378 w 480"/>
              <a:gd name="T13" fmla="*/ 209582 h 471"/>
              <a:gd name="T14" fmla="*/ 62378 w 480"/>
              <a:gd name="T15" fmla="*/ 209582 h 471"/>
              <a:gd name="T16" fmla="*/ 208319 w 480"/>
              <a:gd name="T17" fmla="*/ 271986 h 471"/>
              <a:gd name="T18" fmla="*/ 177719 w 480"/>
              <a:gd name="T19" fmla="*/ 271986 h 471"/>
              <a:gd name="T20" fmla="*/ 177719 w 480"/>
              <a:gd name="T21" fmla="*/ 313196 h 471"/>
              <a:gd name="T22" fmla="*/ 240097 w 480"/>
              <a:gd name="T23" fmla="*/ 313196 h 471"/>
              <a:gd name="T24" fmla="*/ 250689 w 480"/>
              <a:gd name="T25" fmla="*/ 323792 h 471"/>
              <a:gd name="T26" fmla="*/ 250689 w 480"/>
              <a:gd name="T27" fmla="*/ 344986 h 471"/>
              <a:gd name="T28" fmla="*/ 177719 w 480"/>
              <a:gd name="T29" fmla="*/ 344986 h 471"/>
              <a:gd name="T30" fmla="*/ 177719 w 480"/>
              <a:gd name="T31" fmla="*/ 397970 h 471"/>
              <a:gd name="T32" fmla="*/ 250689 w 480"/>
              <a:gd name="T33" fmla="*/ 397970 h 471"/>
              <a:gd name="T34" fmla="*/ 250689 w 480"/>
              <a:gd name="T35" fmla="*/ 460374 h 471"/>
              <a:gd name="T36" fmla="*/ 313067 w 480"/>
              <a:gd name="T37" fmla="*/ 460374 h 471"/>
              <a:gd name="T38" fmla="*/ 313067 w 480"/>
              <a:gd name="T39" fmla="*/ 397970 h 471"/>
              <a:gd name="T40" fmla="*/ 386038 w 480"/>
              <a:gd name="T41" fmla="*/ 397970 h 471"/>
              <a:gd name="T42" fmla="*/ 386038 w 480"/>
              <a:gd name="T43" fmla="*/ 355583 h 471"/>
              <a:gd name="T44" fmla="*/ 479016 w 480"/>
              <a:gd name="T45" fmla="*/ 397970 h 471"/>
              <a:gd name="T46" fmla="*/ 281290 w 480"/>
              <a:gd name="T47" fmla="*/ 501584 h 471"/>
              <a:gd name="T48" fmla="*/ 51786 w 480"/>
              <a:gd name="T49" fmla="*/ 271986 h 471"/>
              <a:gd name="T50" fmla="*/ 62378 w 480"/>
              <a:gd name="T51" fmla="*/ 209582 h 471"/>
              <a:gd name="T52" fmla="*/ 313067 w 480"/>
              <a:gd name="T53" fmla="*/ 344986 h 471"/>
              <a:gd name="T54" fmla="*/ 313067 w 480"/>
              <a:gd name="T55" fmla="*/ 344986 h 471"/>
              <a:gd name="T56" fmla="*/ 313067 w 480"/>
              <a:gd name="T57" fmla="*/ 323792 h 471"/>
              <a:gd name="T58" fmla="*/ 322483 w 480"/>
              <a:gd name="T59" fmla="*/ 323792 h 471"/>
              <a:gd name="T60" fmla="*/ 375445 w 480"/>
              <a:gd name="T61" fmla="*/ 344986 h 471"/>
              <a:gd name="T62" fmla="*/ 313067 w 480"/>
              <a:gd name="T63" fmla="*/ 344986 h 471"/>
              <a:gd name="T64" fmla="*/ 386038 w 480"/>
              <a:gd name="T65" fmla="*/ 293179 h 471"/>
              <a:gd name="T66" fmla="*/ 386038 w 480"/>
              <a:gd name="T67" fmla="*/ 293179 h 471"/>
              <a:gd name="T68" fmla="*/ 386038 w 480"/>
              <a:gd name="T69" fmla="*/ 271986 h 471"/>
              <a:gd name="T70" fmla="*/ 343668 w 480"/>
              <a:gd name="T71" fmla="*/ 271986 h 471"/>
              <a:gd name="T72" fmla="*/ 416638 w 480"/>
              <a:gd name="T73" fmla="*/ 136582 h 471"/>
              <a:gd name="T74" fmla="*/ 343668 w 480"/>
              <a:gd name="T75" fmla="*/ 136582 h 471"/>
              <a:gd name="T76" fmla="*/ 291882 w 480"/>
              <a:gd name="T77" fmla="*/ 250792 h 471"/>
              <a:gd name="T78" fmla="*/ 270697 w 480"/>
              <a:gd name="T79" fmla="*/ 240195 h 471"/>
              <a:gd name="T80" fmla="*/ 218912 w 480"/>
              <a:gd name="T81" fmla="*/ 136582 h 471"/>
              <a:gd name="T82" fmla="*/ 144764 w 480"/>
              <a:gd name="T83" fmla="*/ 136582 h 471"/>
              <a:gd name="T84" fmla="*/ 177719 w 480"/>
              <a:gd name="T85" fmla="*/ 198985 h 471"/>
              <a:gd name="T86" fmla="*/ 82386 w 480"/>
              <a:gd name="T87" fmla="*/ 157775 h 471"/>
              <a:gd name="T88" fmla="*/ 281290 w 480"/>
              <a:gd name="T89" fmla="*/ 43565 h 471"/>
              <a:gd name="T90" fmla="*/ 510794 w 480"/>
              <a:gd name="T91" fmla="*/ 271986 h 471"/>
              <a:gd name="T92" fmla="*/ 501378 w 480"/>
              <a:gd name="T93" fmla="*/ 344986 h 471"/>
              <a:gd name="T94" fmla="*/ 386038 w 480"/>
              <a:gd name="T95" fmla="*/ 293179 h 47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39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53" y="178"/>
                </a:moveTo>
                <a:lnTo>
                  <a:pt x="53" y="178"/>
                </a:lnTo>
                <a:cubicBezTo>
                  <a:pt x="177" y="231"/>
                  <a:pt x="177" y="231"/>
                  <a:pt x="177" y="231"/>
                </a:cubicBezTo>
                <a:cubicBezTo>
                  <a:pt x="151" y="231"/>
                  <a:pt x="151" y="231"/>
                  <a:pt x="151" y="231"/>
                </a:cubicBezTo>
                <a:cubicBezTo>
                  <a:pt x="151" y="266"/>
                  <a:pt x="151" y="266"/>
                  <a:pt x="151" y="266"/>
                </a:cubicBezTo>
                <a:cubicBezTo>
                  <a:pt x="204" y="266"/>
                  <a:pt x="204" y="266"/>
                  <a:pt x="204" y="266"/>
                </a:cubicBezTo>
                <a:cubicBezTo>
                  <a:pt x="213" y="275"/>
                  <a:pt x="213" y="275"/>
                  <a:pt x="213" y="275"/>
                </a:cubicBezTo>
                <a:cubicBezTo>
                  <a:pt x="213" y="293"/>
                  <a:pt x="213" y="293"/>
                  <a:pt x="213" y="293"/>
                </a:cubicBezTo>
                <a:cubicBezTo>
                  <a:pt x="151" y="293"/>
                  <a:pt x="151" y="293"/>
                  <a:pt x="151" y="293"/>
                </a:cubicBezTo>
                <a:cubicBezTo>
                  <a:pt x="151" y="338"/>
                  <a:pt x="151" y="338"/>
                  <a:pt x="151" y="338"/>
                </a:cubicBezTo>
                <a:cubicBezTo>
                  <a:pt x="213" y="338"/>
                  <a:pt x="213" y="338"/>
                  <a:pt x="213" y="338"/>
                </a:cubicBezTo>
                <a:cubicBezTo>
                  <a:pt x="213" y="391"/>
                  <a:pt x="213" y="391"/>
                  <a:pt x="213" y="391"/>
                </a:cubicBezTo>
                <a:cubicBezTo>
                  <a:pt x="266" y="391"/>
                  <a:pt x="266" y="391"/>
                  <a:pt x="266" y="391"/>
                </a:cubicBezTo>
                <a:cubicBezTo>
                  <a:pt x="266" y="338"/>
                  <a:pt x="266" y="338"/>
                  <a:pt x="266" y="338"/>
                </a:cubicBezTo>
                <a:cubicBezTo>
                  <a:pt x="328" y="338"/>
                  <a:pt x="328" y="338"/>
                  <a:pt x="328" y="338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07" y="338"/>
                  <a:pt x="407" y="338"/>
                  <a:pt x="407" y="338"/>
                </a:cubicBezTo>
                <a:cubicBezTo>
                  <a:pt x="372" y="391"/>
                  <a:pt x="310" y="426"/>
                  <a:pt x="239" y="426"/>
                </a:cubicBezTo>
                <a:cubicBezTo>
                  <a:pt x="133" y="426"/>
                  <a:pt x="44" y="347"/>
                  <a:pt x="44" y="231"/>
                </a:cubicBezTo>
                <a:cubicBezTo>
                  <a:pt x="44" y="213"/>
                  <a:pt x="44" y="196"/>
                  <a:pt x="53" y="178"/>
                </a:cubicBezTo>
                <a:close/>
                <a:moveTo>
                  <a:pt x="266" y="293"/>
                </a:moveTo>
                <a:lnTo>
                  <a:pt x="266" y="293"/>
                </a:lnTo>
                <a:cubicBezTo>
                  <a:pt x="266" y="275"/>
                  <a:pt x="266" y="275"/>
                  <a:pt x="266" y="275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319" y="293"/>
                  <a:pt x="319" y="293"/>
                  <a:pt x="319" y="293"/>
                </a:cubicBezTo>
                <a:lnTo>
                  <a:pt x="266" y="293"/>
                </a:lnTo>
                <a:close/>
                <a:moveTo>
                  <a:pt x="328" y="249"/>
                </a:moveTo>
                <a:lnTo>
                  <a:pt x="328" y="249"/>
                </a:lnTo>
                <a:cubicBezTo>
                  <a:pt x="328" y="231"/>
                  <a:pt x="328" y="231"/>
                  <a:pt x="328" y="231"/>
                </a:cubicBezTo>
                <a:cubicBezTo>
                  <a:pt x="292" y="231"/>
                  <a:pt x="292" y="231"/>
                  <a:pt x="292" y="231"/>
                </a:cubicBezTo>
                <a:cubicBezTo>
                  <a:pt x="354" y="116"/>
                  <a:pt x="354" y="116"/>
                  <a:pt x="354" y="116"/>
                </a:cubicBezTo>
                <a:cubicBezTo>
                  <a:pt x="292" y="116"/>
                  <a:pt x="292" y="116"/>
                  <a:pt x="292" y="116"/>
                </a:cubicBezTo>
                <a:cubicBezTo>
                  <a:pt x="248" y="213"/>
                  <a:pt x="248" y="213"/>
                  <a:pt x="248" y="213"/>
                </a:cubicBezTo>
                <a:cubicBezTo>
                  <a:pt x="230" y="204"/>
                  <a:pt x="230" y="204"/>
                  <a:pt x="230" y="204"/>
                </a:cubicBezTo>
                <a:cubicBezTo>
                  <a:pt x="186" y="116"/>
                  <a:pt x="186" y="116"/>
                  <a:pt x="186" y="116"/>
                </a:cubicBezTo>
                <a:cubicBezTo>
                  <a:pt x="123" y="116"/>
                  <a:pt x="123" y="116"/>
                  <a:pt x="123" y="116"/>
                </a:cubicBezTo>
                <a:cubicBezTo>
                  <a:pt x="151" y="169"/>
                  <a:pt x="151" y="169"/>
                  <a:pt x="151" y="169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107" y="81"/>
                  <a:pt x="168" y="37"/>
                  <a:pt x="239" y="37"/>
                </a:cubicBezTo>
                <a:cubicBezTo>
                  <a:pt x="345" y="37"/>
                  <a:pt x="434" y="125"/>
                  <a:pt x="434" y="231"/>
                </a:cubicBezTo>
                <a:cubicBezTo>
                  <a:pt x="434" y="257"/>
                  <a:pt x="434" y="275"/>
                  <a:pt x="426" y="293"/>
                </a:cubicBezTo>
                <a:lnTo>
                  <a:pt x="328" y="2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7" name="Freeform 15"/>
          <p:cNvSpPr>
            <a:spLocks noChangeArrowheads="1"/>
          </p:cNvSpPr>
          <p:nvPr/>
        </p:nvSpPr>
        <p:spPr bwMode="auto">
          <a:xfrm>
            <a:off x="5791592" y="2366400"/>
            <a:ext cx="486232" cy="645225"/>
          </a:xfrm>
          <a:custGeom>
            <a:avLst/>
            <a:gdLst>
              <a:gd name="T0" fmla="*/ 314169 w 373"/>
              <a:gd name="T1" fmla="*/ 365304 h 497"/>
              <a:gd name="T2" fmla="*/ 314169 w 373"/>
              <a:gd name="T3" fmla="*/ 365304 h 497"/>
              <a:gd name="T4" fmla="*/ 407475 w 373"/>
              <a:gd name="T5" fmla="*/ 302848 h 497"/>
              <a:gd name="T6" fmla="*/ 355507 w 373"/>
              <a:gd name="T7" fmla="*/ 156727 h 497"/>
              <a:gd name="T8" fmla="*/ 324799 w 373"/>
              <a:gd name="T9" fmla="*/ 135516 h 497"/>
              <a:gd name="T10" fmla="*/ 387396 w 373"/>
              <a:gd name="T11" fmla="*/ 20033 h 497"/>
              <a:gd name="T12" fmla="*/ 355507 w 373"/>
              <a:gd name="T13" fmla="*/ 0 h 497"/>
              <a:gd name="T14" fmla="*/ 230312 w 373"/>
              <a:gd name="T15" fmla="*/ 208577 h 497"/>
              <a:gd name="T16" fmla="*/ 177163 w 373"/>
              <a:gd name="T17" fmla="*/ 156727 h 497"/>
              <a:gd name="T18" fmla="*/ 103936 w 373"/>
              <a:gd name="T19" fmla="*/ 115483 h 497"/>
              <a:gd name="T20" fmla="*/ 0 w 373"/>
              <a:gd name="T21" fmla="*/ 302848 h 497"/>
              <a:gd name="T22" fmla="*/ 62598 w 373"/>
              <a:gd name="T23" fmla="*/ 344092 h 497"/>
              <a:gd name="T24" fmla="*/ 146455 w 373"/>
              <a:gd name="T25" fmla="*/ 365304 h 497"/>
              <a:gd name="T26" fmla="*/ 21260 w 373"/>
              <a:gd name="T27" fmla="*/ 573880 h 497"/>
              <a:gd name="T28" fmla="*/ 62598 w 373"/>
              <a:gd name="T29" fmla="*/ 584486 h 497"/>
              <a:gd name="T30" fmla="*/ 125195 w 373"/>
              <a:gd name="T31" fmla="*/ 480787 h 497"/>
              <a:gd name="T32" fmla="*/ 155903 w 373"/>
              <a:gd name="T33" fmla="*/ 501998 h 497"/>
              <a:gd name="T34" fmla="*/ 314169 w 373"/>
              <a:gd name="T35" fmla="*/ 470181 h 497"/>
              <a:gd name="T36" fmla="*/ 314169 w 373"/>
              <a:gd name="T37" fmla="*/ 365304 h 497"/>
              <a:gd name="T38" fmla="*/ 344877 w 373"/>
              <a:gd name="T39" fmla="*/ 188544 h 497"/>
              <a:gd name="T40" fmla="*/ 344877 w 373"/>
              <a:gd name="T41" fmla="*/ 188544 h 497"/>
              <a:gd name="T42" fmla="*/ 376766 w 373"/>
              <a:gd name="T43" fmla="*/ 281637 h 497"/>
              <a:gd name="T44" fmla="*/ 272831 w 373"/>
              <a:gd name="T45" fmla="*/ 313454 h 497"/>
              <a:gd name="T46" fmla="*/ 230312 w 373"/>
              <a:gd name="T47" fmla="*/ 292243 h 497"/>
              <a:gd name="T48" fmla="*/ 230312 w 373"/>
              <a:gd name="T49" fmla="*/ 292243 h 497"/>
              <a:gd name="T50" fmla="*/ 303539 w 373"/>
              <a:gd name="T51" fmla="*/ 167333 h 497"/>
              <a:gd name="T52" fmla="*/ 344877 w 373"/>
              <a:gd name="T53" fmla="*/ 188544 h 497"/>
              <a:gd name="T54" fmla="*/ 83857 w 373"/>
              <a:gd name="T55" fmla="*/ 313454 h 497"/>
              <a:gd name="T56" fmla="*/ 83857 w 373"/>
              <a:gd name="T57" fmla="*/ 313454 h 497"/>
              <a:gd name="T58" fmla="*/ 51968 w 373"/>
              <a:gd name="T59" fmla="*/ 292243 h 497"/>
              <a:gd name="T60" fmla="*/ 125195 w 373"/>
              <a:gd name="T61" fmla="*/ 167333 h 497"/>
              <a:gd name="T62" fmla="*/ 155903 w 373"/>
              <a:gd name="T63" fmla="*/ 188544 h 497"/>
              <a:gd name="T64" fmla="*/ 187793 w 373"/>
              <a:gd name="T65" fmla="*/ 292243 h 497"/>
              <a:gd name="T66" fmla="*/ 83857 w 373"/>
              <a:gd name="T67" fmla="*/ 313454 h 497"/>
              <a:gd name="T68" fmla="*/ 177163 w 373"/>
              <a:gd name="T69" fmla="*/ 470181 h 497"/>
              <a:gd name="T70" fmla="*/ 177163 w 373"/>
              <a:gd name="T71" fmla="*/ 470181 h 497"/>
              <a:gd name="T72" fmla="*/ 135825 w 373"/>
              <a:gd name="T73" fmla="*/ 448970 h 497"/>
              <a:gd name="T74" fmla="*/ 209052 w 373"/>
              <a:gd name="T75" fmla="*/ 322881 h 497"/>
              <a:gd name="T76" fmla="*/ 209052 w 373"/>
              <a:gd name="T77" fmla="*/ 322881 h 497"/>
              <a:gd name="T78" fmla="*/ 251571 w 373"/>
              <a:gd name="T79" fmla="*/ 344092 h 497"/>
              <a:gd name="T80" fmla="*/ 282280 w 373"/>
              <a:gd name="T81" fmla="*/ 448970 h 497"/>
              <a:gd name="T82" fmla="*/ 177163 w 373"/>
              <a:gd name="T83" fmla="*/ 470181 h 49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73" h="497">
                <a:moveTo>
                  <a:pt x="266" y="310"/>
                </a:moveTo>
                <a:lnTo>
                  <a:pt x="266" y="310"/>
                </a:lnTo>
                <a:cubicBezTo>
                  <a:pt x="301" y="301"/>
                  <a:pt x="328" y="292"/>
                  <a:pt x="345" y="257"/>
                </a:cubicBezTo>
                <a:cubicBezTo>
                  <a:pt x="372" y="213"/>
                  <a:pt x="354" y="160"/>
                  <a:pt x="301" y="133"/>
                </a:cubicBezTo>
                <a:cubicBezTo>
                  <a:pt x="275" y="115"/>
                  <a:pt x="275" y="115"/>
                  <a:pt x="275" y="115"/>
                </a:cubicBezTo>
                <a:cubicBezTo>
                  <a:pt x="328" y="17"/>
                  <a:pt x="328" y="17"/>
                  <a:pt x="328" y="17"/>
                </a:cubicBezTo>
                <a:cubicBezTo>
                  <a:pt x="301" y="0"/>
                  <a:pt x="301" y="0"/>
                  <a:pt x="301" y="0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186" y="160"/>
                  <a:pt x="168" y="142"/>
                  <a:pt x="150" y="133"/>
                </a:cubicBezTo>
                <a:cubicBezTo>
                  <a:pt x="88" y="98"/>
                  <a:pt x="88" y="98"/>
                  <a:pt x="88" y="98"/>
                </a:cubicBezTo>
                <a:cubicBezTo>
                  <a:pt x="0" y="257"/>
                  <a:pt x="0" y="257"/>
                  <a:pt x="0" y="257"/>
                </a:cubicBezTo>
                <a:cubicBezTo>
                  <a:pt x="53" y="292"/>
                  <a:pt x="53" y="292"/>
                  <a:pt x="53" y="292"/>
                </a:cubicBezTo>
                <a:cubicBezTo>
                  <a:pt x="79" y="301"/>
                  <a:pt x="106" y="310"/>
                  <a:pt x="124" y="310"/>
                </a:cubicBezTo>
                <a:cubicBezTo>
                  <a:pt x="18" y="487"/>
                  <a:pt x="18" y="487"/>
                  <a:pt x="18" y="487"/>
                </a:cubicBezTo>
                <a:cubicBezTo>
                  <a:pt x="53" y="496"/>
                  <a:pt x="53" y="496"/>
                  <a:pt x="53" y="496"/>
                </a:cubicBezTo>
                <a:cubicBezTo>
                  <a:pt x="106" y="408"/>
                  <a:pt x="106" y="408"/>
                  <a:pt x="106" y="408"/>
                </a:cubicBezTo>
                <a:cubicBezTo>
                  <a:pt x="132" y="426"/>
                  <a:pt x="132" y="426"/>
                  <a:pt x="132" y="426"/>
                </a:cubicBezTo>
                <a:cubicBezTo>
                  <a:pt x="186" y="452"/>
                  <a:pt x="239" y="443"/>
                  <a:pt x="266" y="399"/>
                </a:cubicBezTo>
                <a:cubicBezTo>
                  <a:pt x="284" y="364"/>
                  <a:pt x="284" y="336"/>
                  <a:pt x="266" y="310"/>
                </a:cubicBezTo>
                <a:close/>
                <a:moveTo>
                  <a:pt x="292" y="160"/>
                </a:moveTo>
                <a:lnTo>
                  <a:pt x="292" y="160"/>
                </a:lnTo>
                <a:cubicBezTo>
                  <a:pt x="328" y="177"/>
                  <a:pt x="337" y="213"/>
                  <a:pt x="319" y="239"/>
                </a:cubicBezTo>
                <a:cubicBezTo>
                  <a:pt x="292" y="274"/>
                  <a:pt x="257" y="283"/>
                  <a:pt x="231" y="266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57" y="142"/>
                  <a:pt x="257" y="142"/>
                  <a:pt x="257" y="142"/>
                </a:cubicBezTo>
                <a:lnTo>
                  <a:pt x="292" y="160"/>
                </a:lnTo>
                <a:close/>
                <a:moveTo>
                  <a:pt x="71" y="266"/>
                </a:moveTo>
                <a:lnTo>
                  <a:pt x="71" y="266"/>
                </a:lnTo>
                <a:cubicBezTo>
                  <a:pt x="44" y="248"/>
                  <a:pt x="44" y="248"/>
                  <a:pt x="44" y="248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68" y="177"/>
                  <a:pt x="177" y="213"/>
                  <a:pt x="159" y="248"/>
                </a:cubicBezTo>
                <a:cubicBezTo>
                  <a:pt x="142" y="274"/>
                  <a:pt x="106" y="283"/>
                  <a:pt x="71" y="266"/>
                </a:cubicBezTo>
                <a:close/>
                <a:moveTo>
                  <a:pt x="150" y="399"/>
                </a:moveTo>
                <a:lnTo>
                  <a:pt x="150" y="399"/>
                </a:lnTo>
                <a:cubicBezTo>
                  <a:pt x="115" y="381"/>
                  <a:pt x="115" y="381"/>
                  <a:pt x="115" y="381"/>
                </a:cubicBezTo>
                <a:cubicBezTo>
                  <a:pt x="177" y="274"/>
                  <a:pt x="177" y="274"/>
                  <a:pt x="177" y="274"/>
                </a:cubicBezTo>
                <a:cubicBezTo>
                  <a:pt x="213" y="292"/>
                  <a:pt x="213" y="292"/>
                  <a:pt x="213" y="292"/>
                </a:cubicBezTo>
                <a:cubicBezTo>
                  <a:pt x="248" y="310"/>
                  <a:pt x="257" y="345"/>
                  <a:pt x="239" y="381"/>
                </a:cubicBezTo>
                <a:cubicBezTo>
                  <a:pt x="222" y="408"/>
                  <a:pt x="186" y="417"/>
                  <a:pt x="150" y="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" name="Freeform 148"/>
          <p:cNvSpPr>
            <a:spLocks noChangeArrowheads="1"/>
          </p:cNvSpPr>
          <p:nvPr/>
        </p:nvSpPr>
        <p:spPr bwMode="auto">
          <a:xfrm>
            <a:off x="7203963" y="2403279"/>
            <a:ext cx="562810" cy="473326"/>
          </a:xfrm>
          <a:custGeom>
            <a:avLst/>
            <a:gdLst>
              <a:gd name="T0" fmla="*/ 549546 w 497"/>
              <a:gd name="T1" fmla="*/ 324548 h 418"/>
              <a:gd name="T2" fmla="*/ 549546 w 497"/>
              <a:gd name="T3" fmla="*/ 324548 h 418"/>
              <a:gd name="T4" fmla="*/ 456617 w 497"/>
              <a:gd name="T5" fmla="*/ 263767 h 418"/>
              <a:gd name="T6" fmla="*/ 406136 w 497"/>
              <a:gd name="T7" fmla="*/ 263767 h 418"/>
              <a:gd name="T8" fmla="*/ 497919 w 497"/>
              <a:gd name="T9" fmla="*/ 334869 h 418"/>
              <a:gd name="T10" fmla="*/ 395811 w 497"/>
              <a:gd name="T11" fmla="*/ 334869 h 418"/>
              <a:gd name="T12" fmla="*/ 395811 w 497"/>
              <a:gd name="T13" fmla="*/ 345190 h 418"/>
              <a:gd name="T14" fmla="*/ 365982 w 497"/>
              <a:gd name="T15" fmla="*/ 407118 h 418"/>
              <a:gd name="T16" fmla="*/ 203068 w 497"/>
              <a:gd name="T17" fmla="*/ 407118 h 418"/>
              <a:gd name="T18" fmla="*/ 173239 w 497"/>
              <a:gd name="T19" fmla="*/ 345190 h 418"/>
              <a:gd name="T20" fmla="*/ 173239 w 497"/>
              <a:gd name="T21" fmla="*/ 334869 h 418"/>
              <a:gd name="T22" fmla="*/ 71131 w 497"/>
              <a:gd name="T23" fmla="*/ 334869 h 418"/>
              <a:gd name="T24" fmla="*/ 161766 w 497"/>
              <a:gd name="T25" fmla="*/ 263767 h 418"/>
              <a:gd name="T26" fmla="*/ 111286 w 497"/>
              <a:gd name="T27" fmla="*/ 263767 h 418"/>
              <a:gd name="T28" fmla="*/ 19504 w 497"/>
              <a:gd name="T29" fmla="*/ 324548 h 418"/>
              <a:gd name="T30" fmla="*/ 0 w 497"/>
              <a:gd name="T31" fmla="*/ 366980 h 418"/>
              <a:gd name="T32" fmla="*/ 19504 w 497"/>
              <a:gd name="T33" fmla="*/ 457578 h 418"/>
              <a:gd name="T34" fmla="*/ 50480 w 497"/>
              <a:gd name="T35" fmla="*/ 478220 h 418"/>
              <a:gd name="T36" fmla="*/ 517422 w 497"/>
              <a:gd name="T37" fmla="*/ 478220 h 418"/>
              <a:gd name="T38" fmla="*/ 549546 w 497"/>
              <a:gd name="T39" fmla="*/ 457578 h 418"/>
              <a:gd name="T40" fmla="*/ 569050 w 497"/>
              <a:gd name="T41" fmla="*/ 366980 h 418"/>
              <a:gd name="T42" fmla="*/ 549546 w 497"/>
              <a:gd name="T43" fmla="*/ 324548 h 418"/>
              <a:gd name="T44" fmla="*/ 437113 w 497"/>
              <a:gd name="T45" fmla="*/ 142205 h 418"/>
              <a:gd name="T46" fmla="*/ 437113 w 497"/>
              <a:gd name="T47" fmla="*/ 142205 h 418"/>
              <a:gd name="T48" fmla="*/ 335005 w 497"/>
              <a:gd name="T49" fmla="*/ 142205 h 418"/>
              <a:gd name="T50" fmla="*/ 335005 w 497"/>
              <a:gd name="T51" fmla="*/ 0 h 418"/>
              <a:gd name="T52" fmla="*/ 234045 w 497"/>
              <a:gd name="T53" fmla="*/ 0 h 418"/>
              <a:gd name="T54" fmla="*/ 234045 w 497"/>
              <a:gd name="T55" fmla="*/ 142205 h 418"/>
              <a:gd name="T56" fmla="*/ 131937 w 497"/>
              <a:gd name="T57" fmla="*/ 142205 h 418"/>
              <a:gd name="T58" fmla="*/ 284525 w 497"/>
              <a:gd name="T59" fmla="*/ 284409 h 418"/>
              <a:gd name="T60" fmla="*/ 437113 w 497"/>
              <a:gd name="T61" fmla="*/ 142205 h 41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418">
                <a:moveTo>
                  <a:pt x="479" y="283"/>
                </a:moveTo>
                <a:lnTo>
                  <a:pt x="479" y="283"/>
                </a:lnTo>
                <a:cubicBezTo>
                  <a:pt x="398" y="230"/>
                  <a:pt x="398" y="230"/>
                  <a:pt x="398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345" y="292"/>
                  <a:pt x="345" y="292"/>
                  <a:pt x="345" y="292"/>
                </a:cubicBezTo>
                <a:cubicBezTo>
                  <a:pt x="345" y="292"/>
                  <a:pt x="345" y="292"/>
                  <a:pt x="345" y="301"/>
                </a:cubicBezTo>
                <a:cubicBezTo>
                  <a:pt x="319" y="355"/>
                  <a:pt x="319" y="355"/>
                  <a:pt x="319" y="355"/>
                </a:cubicBezTo>
                <a:cubicBezTo>
                  <a:pt x="177" y="355"/>
                  <a:pt x="177" y="355"/>
                  <a:pt x="177" y="355"/>
                </a:cubicBezTo>
                <a:cubicBezTo>
                  <a:pt x="151" y="301"/>
                  <a:pt x="151" y="301"/>
                  <a:pt x="151" y="301"/>
                </a:cubicBezTo>
                <a:cubicBezTo>
                  <a:pt x="151" y="292"/>
                  <a:pt x="151" y="292"/>
                  <a:pt x="151" y="292"/>
                </a:cubicBezTo>
                <a:cubicBezTo>
                  <a:pt x="62" y="292"/>
                  <a:pt x="62" y="292"/>
                  <a:pt x="62" y="292"/>
                </a:cubicBezTo>
                <a:cubicBezTo>
                  <a:pt x="141" y="230"/>
                  <a:pt x="141" y="230"/>
                  <a:pt x="141" y="230"/>
                </a:cubicBezTo>
                <a:cubicBezTo>
                  <a:pt x="97" y="230"/>
                  <a:pt x="97" y="230"/>
                  <a:pt x="97" y="230"/>
                </a:cubicBezTo>
                <a:cubicBezTo>
                  <a:pt x="17" y="283"/>
                  <a:pt x="17" y="283"/>
                  <a:pt x="17" y="283"/>
                </a:cubicBezTo>
                <a:cubicBezTo>
                  <a:pt x="9" y="292"/>
                  <a:pt x="0" y="301"/>
                  <a:pt x="0" y="320"/>
                </a:cubicBezTo>
                <a:cubicBezTo>
                  <a:pt x="17" y="399"/>
                  <a:pt x="17" y="399"/>
                  <a:pt x="17" y="399"/>
                </a:cubicBezTo>
                <a:cubicBezTo>
                  <a:pt x="17" y="408"/>
                  <a:pt x="35" y="417"/>
                  <a:pt x="44" y="417"/>
                </a:cubicBezTo>
                <a:cubicBezTo>
                  <a:pt x="451" y="417"/>
                  <a:pt x="451" y="417"/>
                  <a:pt x="451" y="417"/>
                </a:cubicBezTo>
                <a:cubicBezTo>
                  <a:pt x="460" y="417"/>
                  <a:pt x="479" y="408"/>
                  <a:pt x="479" y="399"/>
                </a:cubicBezTo>
                <a:cubicBezTo>
                  <a:pt x="496" y="320"/>
                  <a:pt x="496" y="320"/>
                  <a:pt x="496" y="320"/>
                </a:cubicBezTo>
                <a:cubicBezTo>
                  <a:pt x="496" y="301"/>
                  <a:pt x="487" y="292"/>
                  <a:pt x="479" y="283"/>
                </a:cubicBezTo>
                <a:close/>
                <a:moveTo>
                  <a:pt x="381" y="124"/>
                </a:moveTo>
                <a:lnTo>
                  <a:pt x="381" y="124"/>
                </a:lnTo>
                <a:cubicBezTo>
                  <a:pt x="292" y="124"/>
                  <a:pt x="292" y="124"/>
                  <a:pt x="292" y="124"/>
                </a:cubicBezTo>
                <a:cubicBezTo>
                  <a:pt x="292" y="0"/>
                  <a:pt x="292" y="0"/>
                  <a:pt x="292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4" y="124"/>
                  <a:pt x="204" y="124"/>
                  <a:pt x="204" y="124"/>
                </a:cubicBezTo>
                <a:cubicBezTo>
                  <a:pt x="115" y="124"/>
                  <a:pt x="115" y="124"/>
                  <a:pt x="115" y="124"/>
                </a:cubicBezTo>
                <a:cubicBezTo>
                  <a:pt x="248" y="248"/>
                  <a:pt x="248" y="248"/>
                  <a:pt x="248" y="248"/>
                </a:cubicBezTo>
                <a:lnTo>
                  <a:pt x="381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63" grpId="0" animBg="1"/>
      <p:bldP spid="64" grpId="0" animBg="1"/>
      <p:bldP spid="70" grpId="0"/>
      <p:bldP spid="71" grpId="0"/>
      <p:bldP spid="72" grpId="0"/>
      <p:bldP spid="73" grpId="0"/>
      <p:bldP spid="74" grpId="0"/>
      <p:bldP spid="75" grpId="0" animBg="1"/>
      <p:bldP spid="76" grpId="0" animBg="1"/>
      <p:bldP spid="77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1"/>
          <p:cNvSpPr txBox="1"/>
          <p:nvPr/>
        </p:nvSpPr>
        <p:spPr>
          <a:xfrm>
            <a:off x="660524" y="215212"/>
            <a:ext cx="228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14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1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756670" y="555526"/>
            <a:ext cx="2087138" cy="46799"/>
            <a:chOff x="756670" y="555526"/>
            <a:chExt cx="2087138" cy="46799"/>
          </a:xfrm>
        </p:grpSpPr>
        <p:cxnSp>
          <p:nvCxnSpPr>
            <p:cNvPr id="146" name="直接连接符 14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03598"/>
            <a:ext cx="5431002" cy="3127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1214" y="1203598"/>
            <a:ext cx="2818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本项目构建以网站与手持终端为体系的仓储管理系统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以仓储过程智能控制管理为核心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实现仓库真正的信息化、智能化、无纸化、快速反应、高效可追溯管理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6871" y="3288155"/>
            <a:ext cx="2261603" cy="564385"/>
            <a:chOff x="4663083" y="1127933"/>
            <a:chExt cx="2261603" cy="564385"/>
          </a:xfrm>
        </p:grpSpPr>
        <p:sp>
          <p:nvSpPr>
            <p:cNvPr id="6" name="TextBox 6"/>
            <p:cNvSpPr txBox="1"/>
            <p:nvPr/>
          </p:nvSpPr>
          <p:spPr>
            <a:xfrm>
              <a:off x="4701289" y="1245379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63083" y="1687804"/>
              <a:ext cx="222797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4"/>
            <p:cNvSpPr txBox="1"/>
            <p:nvPr/>
          </p:nvSpPr>
          <p:spPr>
            <a:xfrm>
              <a:off x="5010047" y="1127933"/>
              <a:ext cx="1914639" cy="5643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实现多码制式无线库存管理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98708" y="1987727"/>
            <a:ext cx="1944332" cy="458099"/>
            <a:chOff x="4663083" y="1229705"/>
            <a:chExt cx="1944332" cy="458099"/>
          </a:xfrm>
        </p:grpSpPr>
        <p:sp>
          <p:nvSpPr>
            <p:cNvPr id="12" name="TextBox 6"/>
            <p:cNvSpPr txBox="1"/>
            <p:nvPr/>
          </p:nvSpPr>
          <p:spPr>
            <a:xfrm>
              <a:off x="4694920" y="1229705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4663083" y="1678306"/>
              <a:ext cx="1944332" cy="94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1727774" y="970815"/>
            <a:ext cx="2504505" cy="578257"/>
            <a:chOff x="4663083" y="1109547"/>
            <a:chExt cx="2504505" cy="578257"/>
          </a:xfrm>
        </p:grpSpPr>
        <p:sp>
          <p:nvSpPr>
            <p:cNvPr id="18" name="TextBox 6"/>
            <p:cNvSpPr txBox="1"/>
            <p:nvPr/>
          </p:nvSpPr>
          <p:spPr>
            <a:xfrm>
              <a:off x="4695995" y="1233955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4663083" y="1678306"/>
              <a:ext cx="1944332" cy="94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44"/>
            <p:cNvSpPr txBox="1"/>
            <p:nvPr/>
          </p:nvSpPr>
          <p:spPr>
            <a:xfrm>
              <a:off x="5040152" y="1109547"/>
              <a:ext cx="2127436" cy="5643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实现多货主、多仓库、多管理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439945" y="926739"/>
            <a:ext cx="2589128" cy="576725"/>
            <a:chOff x="4663083" y="1111079"/>
            <a:chExt cx="2589128" cy="576725"/>
          </a:xfrm>
        </p:grpSpPr>
        <p:sp>
          <p:nvSpPr>
            <p:cNvPr id="24" name="TextBox 6"/>
            <p:cNvSpPr txBox="1"/>
            <p:nvPr/>
          </p:nvSpPr>
          <p:spPr>
            <a:xfrm>
              <a:off x="4686940" y="1239389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4663083" y="1678306"/>
              <a:ext cx="1944332" cy="94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44"/>
            <p:cNvSpPr txBox="1"/>
            <p:nvPr/>
          </p:nvSpPr>
          <p:spPr>
            <a:xfrm>
              <a:off x="5092186" y="1111079"/>
              <a:ext cx="2160025" cy="5643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提供针对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ERP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OMS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SCM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等系统的接口平台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70071" y="1848115"/>
            <a:ext cx="2259295" cy="629062"/>
            <a:chOff x="4663083" y="1058742"/>
            <a:chExt cx="2259295" cy="629062"/>
          </a:xfrm>
        </p:grpSpPr>
        <p:sp>
          <p:nvSpPr>
            <p:cNvPr id="30" name="TextBox 6"/>
            <p:cNvSpPr txBox="1"/>
            <p:nvPr/>
          </p:nvSpPr>
          <p:spPr>
            <a:xfrm>
              <a:off x="4695325" y="1253796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V="1">
              <a:off x="4663083" y="1678306"/>
              <a:ext cx="1944332" cy="94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44"/>
            <p:cNvSpPr txBox="1"/>
            <p:nvPr/>
          </p:nvSpPr>
          <p:spPr>
            <a:xfrm>
              <a:off x="5007739" y="1058742"/>
              <a:ext cx="1914639" cy="5643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提供基于大数据分析的智能库存预警板块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61262" y="3149625"/>
            <a:ext cx="2283870" cy="573883"/>
            <a:chOff x="4663083" y="1113921"/>
            <a:chExt cx="2283870" cy="573883"/>
          </a:xfrm>
        </p:grpSpPr>
        <p:sp>
          <p:nvSpPr>
            <p:cNvPr id="36" name="TextBox 6"/>
            <p:cNvSpPr txBox="1"/>
            <p:nvPr/>
          </p:nvSpPr>
          <p:spPr>
            <a:xfrm>
              <a:off x="4695995" y="1255984"/>
              <a:ext cx="336319" cy="36933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004F9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2400" dirty="0">
                <a:solidFill>
                  <a:srgbClr val="004F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4663083" y="1678306"/>
              <a:ext cx="1944332" cy="949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44"/>
            <p:cNvSpPr txBox="1"/>
            <p:nvPr/>
          </p:nvSpPr>
          <p:spPr>
            <a:xfrm>
              <a:off x="5032314" y="1113921"/>
              <a:ext cx="1914639" cy="56438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提供自定义个性化操作模式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endParaRPr>
            </a:p>
          </p:txBody>
        </p:sp>
      </p:grpSp>
      <p:grpSp>
        <p:nvGrpSpPr>
          <p:cNvPr id="38" name="Group 97"/>
          <p:cNvGrpSpPr/>
          <p:nvPr/>
        </p:nvGrpSpPr>
        <p:grpSpPr bwMode="auto">
          <a:xfrm>
            <a:off x="2627510" y="1432684"/>
            <a:ext cx="3734177" cy="3515330"/>
            <a:chOff x="12765924" y="3578459"/>
            <a:chExt cx="9438091" cy="8888824"/>
          </a:xfrm>
        </p:grpSpPr>
        <p:sp>
          <p:nvSpPr>
            <p:cNvPr id="39" name="Block Arc 37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8826967"/>
                <a:gd name="adj2" fmla="val 1986563"/>
                <a:gd name="adj3" fmla="val 19223"/>
              </a:avLst>
            </a:prstGeom>
            <a:solidFill>
              <a:srgbClr val="004F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0" name="Block Arc 38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11218752"/>
                <a:gd name="adj2" fmla="val 1986563"/>
                <a:gd name="adj3" fmla="val 19223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1" name="Block Arc 39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13722802"/>
                <a:gd name="adj2" fmla="val 1986563"/>
                <a:gd name="adj3" fmla="val 19223"/>
              </a:avLst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2" name="Block Arc 40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16218384"/>
                <a:gd name="adj2" fmla="val 1986563"/>
                <a:gd name="adj3" fmla="val 19223"/>
              </a:avLst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3" name="Block Arc 41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18745087"/>
                <a:gd name="adj2" fmla="val 1986563"/>
                <a:gd name="adj3" fmla="val 19223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4" name="Block Arc 42"/>
            <p:cNvSpPr/>
            <p:nvPr/>
          </p:nvSpPr>
          <p:spPr>
            <a:xfrm>
              <a:off x="13077734" y="3659516"/>
              <a:ext cx="8806228" cy="8807767"/>
            </a:xfrm>
            <a:prstGeom prst="blockArc">
              <a:avLst>
                <a:gd name="adj1" fmla="val 21150995"/>
                <a:gd name="adj2" fmla="val 1986563"/>
                <a:gd name="adj3" fmla="val 19223"/>
              </a:avLst>
            </a:prstGeom>
            <a:solidFill>
              <a:srgbClr val="004F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45" name="Isosceles Triangle 43"/>
            <p:cNvSpPr/>
            <p:nvPr/>
          </p:nvSpPr>
          <p:spPr>
            <a:xfrm rot="6387854">
              <a:off x="21847529" y="9012760"/>
              <a:ext cx="383304" cy="329667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6" name="Isosceles Triangle 44"/>
            <p:cNvSpPr/>
            <p:nvPr/>
          </p:nvSpPr>
          <p:spPr>
            <a:xfrm rot="15212146" flipH="1">
              <a:off x="12739105" y="9012760"/>
              <a:ext cx="383304" cy="329667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7" name="Isosceles Triangle 45"/>
            <p:cNvSpPr/>
            <p:nvPr/>
          </p:nvSpPr>
          <p:spPr>
            <a:xfrm rot="3806845">
              <a:off x="21462918" y="5723758"/>
              <a:ext cx="383304" cy="329667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8" name="Isosceles Triangle 46"/>
            <p:cNvSpPr/>
            <p:nvPr/>
          </p:nvSpPr>
          <p:spPr>
            <a:xfrm rot="17793155" flipH="1">
              <a:off x="13177288" y="5723758"/>
              <a:ext cx="383304" cy="329667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9" name="Isosceles Triangle 47"/>
            <p:cNvSpPr/>
            <p:nvPr/>
          </p:nvSpPr>
          <p:spPr>
            <a:xfrm rot="1344356">
              <a:off x="19160090" y="3578459"/>
              <a:ext cx="383237" cy="331098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0" name="Isosceles Triangle 48"/>
            <p:cNvSpPr/>
            <p:nvPr/>
          </p:nvSpPr>
          <p:spPr>
            <a:xfrm rot="20255644" flipH="1">
              <a:off x="15521390" y="3578459"/>
              <a:ext cx="383238" cy="331098"/>
            </a:xfrm>
            <a:prstGeom prst="triangle">
              <a:avLst/>
            </a:prstGeom>
            <a:solidFill>
              <a:srgbClr val="004C9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Raleway Light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13666661" y="8303869"/>
              <a:ext cx="736212" cy="844841"/>
            </a:xfrm>
            <a:custGeom>
              <a:avLst/>
              <a:gdLst>
                <a:gd name="T0" fmla="*/ 2147483647 w 192"/>
                <a:gd name="T1" fmla="*/ 516147929 h 220"/>
                <a:gd name="T2" fmla="*/ 2147483647 w 192"/>
                <a:gd name="T3" fmla="*/ 132724521 h 220"/>
                <a:gd name="T4" fmla="*/ 2147483647 w 192"/>
                <a:gd name="T5" fmla="*/ 0 h 220"/>
                <a:gd name="T6" fmla="*/ 499899451 w 192"/>
                <a:gd name="T7" fmla="*/ 0 h 220"/>
                <a:gd name="T8" fmla="*/ 308760411 w 192"/>
                <a:gd name="T9" fmla="*/ 132724521 h 220"/>
                <a:gd name="T10" fmla="*/ 191139041 w 192"/>
                <a:gd name="T11" fmla="*/ 516147929 h 220"/>
                <a:gd name="T12" fmla="*/ 0 w 192"/>
                <a:gd name="T13" fmla="*/ 707857712 h 220"/>
                <a:gd name="T14" fmla="*/ 0 w 192"/>
                <a:gd name="T15" fmla="*/ 1017545701 h 220"/>
                <a:gd name="T16" fmla="*/ 191139041 w 192"/>
                <a:gd name="T17" fmla="*/ 1209255485 h 220"/>
                <a:gd name="T18" fmla="*/ 308760411 w 192"/>
                <a:gd name="T19" fmla="*/ 1209255485 h 220"/>
                <a:gd name="T20" fmla="*/ 294059177 w 192"/>
                <a:gd name="T21" fmla="*/ 1238751956 h 220"/>
                <a:gd name="T22" fmla="*/ 499899451 w 192"/>
                <a:gd name="T23" fmla="*/ 2147483647 h 220"/>
                <a:gd name="T24" fmla="*/ 705739725 w 192"/>
                <a:gd name="T25" fmla="*/ 2147483647 h 220"/>
                <a:gd name="T26" fmla="*/ 2117219176 w 192"/>
                <a:gd name="T27" fmla="*/ 2147483647 h 220"/>
                <a:gd name="T28" fmla="*/ 2147483647 w 192"/>
                <a:gd name="T29" fmla="*/ 2147483647 h 220"/>
                <a:gd name="T30" fmla="*/ 2147483647 w 192"/>
                <a:gd name="T31" fmla="*/ 1238751956 h 220"/>
                <a:gd name="T32" fmla="*/ 2147483647 w 192"/>
                <a:gd name="T33" fmla="*/ 1209255485 h 220"/>
                <a:gd name="T34" fmla="*/ 2147483647 w 192"/>
                <a:gd name="T35" fmla="*/ 1209255485 h 220"/>
                <a:gd name="T36" fmla="*/ 2147483647 w 192"/>
                <a:gd name="T37" fmla="*/ 1017545701 h 220"/>
                <a:gd name="T38" fmla="*/ 2147483647 w 192"/>
                <a:gd name="T39" fmla="*/ 707857712 h 220"/>
                <a:gd name="T40" fmla="*/ 2147483647 w 192"/>
                <a:gd name="T41" fmla="*/ 516147929 h 220"/>
                <a:gd name="T42" fmla="*/ 499899451 w 192"/>
                <a:gd name="T43" fmla="*/ 206459939 h 220"/>
                <a:gd name="T44" fmla="*/ 2147483647 w 192"/>
                <a:gd name="T45" fmla="*/ 206459939 h 220"/>
                <a:gd name="T46" fmla="*/ 2147483647 w 192"/>
                <a:gd name="T47" fmla="*/ 501397773 h 220"/>
                <a:gd name="T48" fmla="*/ 396979314 w 192"/>
                <a:gd name="T49" fmla="*/ 501397773 h 220"/>
                <a:gd name="T50" fmla="*/ 499899451 w 192"/>
                <a:gd name="T51" fmla="*/ 206459939 h 220"/>
                <a:gd name="T52" fmla="*/ 705739725 w 192"/>
                <a:gd name="T53" fmla="*/ 2147483647 h 220"/>
                <a:gd name="T54" fmla="*/ 676333424 w 192"/>
                <a:gd name="T55" fmla="*/ 2147483647 h 220"/>
                <a:gd name="T56" fmla="*/ 2146625477 w 192"/>
                <a:gd name="T57" fmla="*/ 2147483647 h 220"/>
                <a:gd name="T58" fmla="*/ 2117219176 w 192"/>
                <a:gd name="T59" fmla="*/ 2147483647 h 220"/>
                <a:gd name="T60" fmla="*/ 705739725 w 192"/>
                <a:gd name="T61" fmla="*/ 2147483647 h 220"/>
                <a:gd name="T62" fmla="*/ 2147483647 w 192"/>
                <a:gd name="T63" fmla="*/ 2147483647 h 220"/>
                <a:gd name="T64" fmla="*/ 661632191 w 192"/>
                <a:gd name="T65" fmla="*/ 2147483647 h 220"/>
                <a:gd name="T66" fmla="*/ 544006986 w 192"/>
                <a:gd name="T67" fmla="*/ 1622175364 h 220"/>
                <a:gd name="T68" fmla="*/ 2147483647 w 192"/>
                <a:gd name="T69" fmla="*/ 1622175364 h 220"/>
                <a:gd name="T70" fmla="*/ 2147483647 w 192"/>
                <a:gd name="T71" fmla="*/ 2147483647 h 220"/>
                <a:gd name="T72" fmla="*/ 2147483647 w 192"/>
                <a:gd name="T73" fmla="*/ 1518943474 h 220"/>
                <a:gd name="T74" fmla="*/ 529305753 w 192"/>
                <a:gd name="T75" fmla="*/ 1518943474 h 220"/>
                <a:gd name="T76" fmla="*/ 499899451 w 192"/>
                <a:gd name="T77" fmla="*/ 1209255485 h 220"/>
                <a:gd name="T78" fmla="*/ 2147483647 w 192"/>
                <a:gd name="T79" fmla="*/ 1209255485 h 220"/>
                <a:gd name="T80" fmla="*/ 2147483647 w 192"/>
                <a:gd name="T81" fmla="*/ 1518943474 h 220"/>
                <a:gd name="T82" fmla="*/ 2147483647 w 192"/>
                <a:gd name="T83" fmla="*/ 1017545701 h 220"/>
                <a:gd name="T84" fmla="*/ 191139041 w 192"/>
                <a:gd name="T85" fmla="*/ 1017545701 h 220"/>
                <a:gd name="T86" fmla="*/ 191139041 w 192"/>
                <a:gd name="T87" fmla="*/ 707857712 h 220"/>
                <a:gd name="T88" fmla="*/ 2147483647 w 192"/>
                <a:gd name="T89" fmla="*/ 707857712 h 220"/>
                <a:gd name="T90" fmla="*/ 2147483647 w 192"/>
                <a:gd name="T91" fmla="*/ 1017545701 h 22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92" h="220">
                  <a:moveTo>
                    <a:pt x="179" y="35"/>
                  </a:moveTo>
                  <a:cubicBezTo>
                    <a:pt x="171" y="9"/>
                    <a:pt x="171" y="9"/>
                    <a:pt x="171" y="9"/>
                  </a:cubicBezTo>
                  <a:cubicBezTo>
                    <a:pt x="169" y="4"/>
                    <a:pt x="164" y="0"/>
                    <a:pt x="15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3" y="4"/>
                    <a:pt x="21" y="9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5" y="35"/>
                    <a:pt x="0" y="41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6"/>
                    <a:pt x="6" y="82"/>
                    <a:pt x="13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3"/>
                    <a:pt x="20" y="83"/>
                    <a:pt x="20" y="84"/>
                  </a:cubicBezTo>
                  <a:cubicBezTo>
                    <a:pt x="34" y="208"/>
                    <a:pt x="34" y="208"/>
                    <a:pt x="34" y="208"/>
                  </a:cubicBezTo>
                  <a:cubicBezTo>
                    <a:pt x="35" y="215"/>
                    <a:pt x="41" y="220"/>
                    <a:pt x="48" y="220"/>
                  </a:cubicBezTo>
                  <a:cubicBezTo>
                    <a:pt x="144" y="220"/>
                    <a:pt x="144" y="220"/>
                    <a:pt x="144" y="220"/>
                  </a:cubicBezTo>
                  <a:cubicBezTo>
                    <a:pt x="151" y="220"/>
                    <a:pt x="157" y="215"/>
                    <a:pt x="158" y="208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2" y="83"/>
                    <a:pt x="171" y="83"/>
                    <a:pt x="171" y="82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6" y="82"/>
                    <a:pt x="192" y="76"/>
                    <a:pt x="192" y="6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1"/>
                    <a:pt x="186" y="35"/>
                    <a:pt x="179" y="35"/>
                  </a:cubicBezTo>
                  <a:close/>
                  <a:moveTo>
                    <a:pt x="34" y="14"/>
                  </a:moveTo>
                  <a:cubicBezTo>
                    <a:pt x="158" y="14"/>
                    <a:pt x="158" y="14"/>
                    <a:pt x="158" y="1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27" y="34"/>
                    <a:pt x="27" y="34"/>
                    <a:pt x="27" y="34"/>
                  </a:cubicBezTo>
                  <a:lnTo>
                    <a:pt x="34" y="14"/>
                  </a:lnTo>
                  <a:close/>
                  <a:moveTo>
                    <a:pt x="48" y="206"/>
                  </a:moveTo>
                  <a:cubicBezTo>
                    <a:pt x="46" y="186"/>
                    <a:pt x="46" y="186"/>
                    <a:pt x="46" y="186"/>
                  </a:cubicBezTo>
                  <a:cubicBezTo>
                    <a:pt x="146" y="186"/>
                    <a:pt x="146" y="186"/>
                    <a:pt x="146" y="186"/>
                  </a:cubicBezTo>
                  <a:cubicBezTo>
                    <a:pt x="144" y="206"/>
                    <a:pt x="144" y="206"/>
                    <a:pt x="144" y="206"/>
                  </a:cubicBezTo>
                  <a:lnTo>
                    <a:pt x="48" y="206"/>
                  </a:lnTo>
                  <a:close/>
                  <a:moveTo>
                    <a:pt x="147" y="179"/>
                  </a:moveTo>
                  <a:cubicBezTo>
                    <a:pt x="45" y="179"/>
                    <a:pt x="45" y="179"/>
                    <a:pt x="45" y="179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155" y="110"/>
                    <a:pt x="155" y="110"/>
                    <a:pt x="155" y="110"/>
                  </a:cubicBezTo>
                  <a:lnTo>
                    <a:pt x="147" y="179"/>
                  </a:lnTo>
                  <a:close/>
                  <a:moveTo>
                    <a:pt x="156" y="103"/>
                  </a:moveTo>
                  <a:cubicBezTo>
                    <a:pt x="36" y="103"/>
                    <a:pt x="36" y="103"/>
                    <a:pt x="36" y="103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158" y="82"/>
                    <a:pt x="158" y="82"/>
                    <a:pt x="158" y="82"/>
                  </a:cubicBezTo>
                  <a:lnTo>
                    <a:pt x="156" y="103"/>
                  </a:lnTo>
                  <a:close/>
                  <a:moveTo>
                    <a:pt x="179" y="69"/>
                  </a:moveTo>
                  <a:cubicBezTo>
                    <a:pt x="13" y="69"/>
                    <a:pt x="13" y="69"/>
                    <a:pt x="13" y="6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79" y="48"/>
                    <a:pt x="179" y="48"/>
                    <a:pt x="179" y="48"/>
                  </a:cubicBezTo>
                  <a:lnTo>
                    <a:pt x="179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43" tIns="91422" rIns="182843" bIns="91422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2" name="Group 66"/>
            <p:cNvGrpSpPr/>
            <p:nvPr/>
          </p:nvGrpSpPr>
          <p:grpSpPr>
            <a:xfrm>
              <a:off x="14015352" y="5922567"/>
              <a:ext cx="645884" cy="936774"/>
              <a:chOff x="-990600" y="3375025"/>
              <a:chExt cx="571500" cy="828675"/>
            </a:xfrm>
            <a:solidFill>
              <a:srgbClr val="FFFFFF"/>
            </a:solidFill>
          </p:grpSpPr>
          <p:sp>
            <p:nvSpPr>
              <p:cNvPr id="63" name="Freeform 5"/>
              <p:cNvSpPr>
                <a:spLocks noEditPoints="1"/>
              </p:cNvSpPr>
              <p:nvPr/>
            </p:nvSpPr>
            <p:spPr bwMode="auto">
              <a:xfrm>
                <a:off x="-990600" y="3375025"/>
                <a:ext cx="571500" cy="828675"/>
              </a:xfrm>
              <a:custGeom>
                <a:avLst/>
                <a:gdLst>
                  <a:gd name="T0" fmla="*/ 131 w 152"/>
                  <a:gd name="T1" fmla="*/ 0 h 220"/>
                  <a:gd name="T2" fmla="*/ 21 w 152"/>
                  <a:gd name="T3" fmla="*/ 0 h 220"/>
                  <a:gd name="T4" fmla="*/ 0 w 152"/>
                  <a:gd name="T5" fmla="*/ 21 h 220"/>
                  <a:gd name="T6" fmla="*/ 0 w 152"/>
                  <a:gd name="T7" fmla="*/ 199 h 220"/>
                  <a:gd name="T8" fmla="*/ 21 w 152"/>
                  <a:gd name="T9" fmla="*/ 220 h 220"/>
                  <a:gd name="T10" fmla="*/ 131 w 152"/>
                  <a:gd name="T11" fmla="*/ 220 h 220"/>
                  <a:gd name="T12" fmla="*/ 152 w 152"/>
                  <a:gd name="T13" fmla="*/ 199 h 220"/>
                  <a:gd name="T14" fmla="*/ 152 w 152"/>
                  <a:gd name="T15" fmla="*/ 21 h 220"/>
                  <a:gd name="T16" fmla="*/ 131 w 152"/>
                  <a:gd name="T17" fmla="*/ 0 h 220"/>
                  <a:gd name="T18" fmla="*/ 138 w 152"/>
                  <a:gd name="T19" fmla="*/ 199 h 220"/>
                  <a:gd name="T20" fmla="*/ 131 w 152"/>
                  <a:gd name="T21" fmla="*/ 206 h 220"/>
                  <a:gd name="T22" fmla="*/ 21 w 152"/>
                  <a:gd name="T23" fmla="*/ 206 h 220"/>
                  <a:gd name="T24" fmla="*/ 14 w 152"/>
                  <a:gd name="T25" fmla="*/ 199 h 220"/>
                  <a:gd name="T26" fmla="*/ 14 w 152"/>
                  <a:gd name="T27" fmla="*/ 186 h 220"/>
                  <a:gd name="T28" fmla="*/ 138 w 152"/>
                  <a:gd name="T29" fmla="*/ 186 h 220"/>
                  <a:gd name="T30" fmla="*/ 138 w 152"/>
                  <a:gd name="T31" fmla="*/ 199 h 220"/>
                  <a:gd name="T32" fmla="*/ 138 w 152"/>
                  <a:gd name="T33" fmla="*/ 179 h 220"/>
                  <a:gd name="T34" fmla="*/ 14 w 152"/>
                  <a:gd name="T35" fmla="*/ 179 h 220"/>
                  <a:gd name="T36" fmla="*/ 14 w 152"/>
                  <a:gd name="T37" fmla="*/ 41 h 220"/>
                  <a:gd name="T38" fmla="*/ 138 w 152"/>
                  <a:gd name="T39" fmla="*/ 41 h 220"/>
                  <a:gd name="T40" fmla="*/ 138 w 152"/>
                  <a:gd name="T41" fmla="*/ 179 h 220"/>
                  <a:gd name="T42" fmla="*/ 138 w 152"/>
                  <a:gd name="T43" fmla="*/ 34 h 220"/>
                  <a:gd name="T44" fmla="*/ 14 w 152"/>
                  <a:gd name="T45" fmla="*/ 34 h 220"/>
                  <a:gd name="T46" fmla="*/ 14 w 152"/>
                  <a:gd name="T47" fmla="*/ 21 h 220"/>
                  <a:gd name="T48" fmla="*/ 21 w 152"/>
                  <a:gd name="T49" fmla="*/ 14 h 220"/>
                  <a:gd name="T50" fmla="*/ 131 w 152"/>
                  <a:gd name="T51" fmla="*/ 14 h 220"/>
                  <a:gd name="T52" fmla="*/ 138 w 152"/>
                  <a:gd name="T53" fmla="*/ 21 h 220"/>
                  <a:gd name="T54" fmla="*/ 138 w 152"/>
                  <a:gd name="T55" fmla="*/ 3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2" h="220">
                    <a:moveTo>
                      <a:pt x="13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11"/>
                      <a:pt x="10" y="220"/>
                      <a:pt x="21" y="220"/>
                    </a:cubicBezTo>
                    <a:cubicBezTo>
                      <a:pt x="131" y="220"/>
                      <a:pt x="131" y="220"/>
                      <a:pt x="131" y="220"/>
                    </a:cubicBezTo>
                    <a:cubicBezTo>
                      <a:pt x="142" y="220"/>
                      <a:pt x="152" y="211"/>
                      <a:pt x="152" y="199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9"/>
                      <a:pt x="142" y="0"/>
                      <a:pt x="131" y="0"/>
                    </a:cubicBezTo>
                    <a:close/>
                    <a:moveTo>
                      <a:pt x="138" y="199"/>
                    </a:moveTo>
                    <a:cubicBezTo>
                      <a:pt x="138" y="203"/>
                      <a:pt x="135" y="206"/>
                      <a:pt x="131" y="206"/>
                    </a:cubicBezTo>
                    <a:cubicBezTo>
                      <a:pt x="21" y="206"/>
                      <a:pt x="21" y="206"/>
                      <a:pt x="21" y="206"/>
                    </a:cubicBezTo>
                    <a:cubicBezTo>
                      <a:pt x="17" y="206"/>
                      <a:pt x="14" y="203"/>
                      <a:pt x="14" y="199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lnTo>
                      <a:pt x="138" y="199"/>
                    </a:lnTo>
                    <a:close/>
                    <a:moveTo>
                      <a:pt x="138" y="179"/>
                    </a:moveTo>
                    <a:cubicBezTo>
                      <a:pt x="14" y="179"/>
                      <a:pt x="14" y="179"/>
                      <a:pt x="14" y="179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8" y="41"/>
                      <a:pt x="138" y="41"/>
                      <a:pt x="138" y="41"/>
                    </a:cubicBezTo>
                    <a:lnTo>
                      <a:pt x="138" y="179"/>
                    </a:lnTo>
                    <a:close/>
                    <a:moveTo>
                      <a:pt x="138" y="34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17"/>
                      <a:pt x="17" y="14"/>
                      <a:pt x="21" y="14"/>
                    </a:cubicBezTo>
                    <a:cubicBezTo>
                      <a:pt x="131" y="14"/>
                      <a:pt x="131" y="14"/>
                      <a:pt x="131" y="14"/>
                    </a:cubicBezTo>
                    <a:cubicBezTo>
                      <a:pt x="135" y="14"/>
                      <a:pt x="138" y="17"/>
                      <a:pt x="138" y="21"/>
                    </a:cubicBezTo>
                    <a:lnTo>
                      <a:pt x="13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  <p:sp>
            <p:nvSpPr>
              <p:cNvPr id="64" name="Freeform 6"/>
              <p:cNvSpPr/>
              <p:nvPr/>
            </p:nvSpPr>
            <p:spPr bwMode="auto">
              <a:xfrm>
                <a:off x="-757238" y="3454400"/>
                <a:ext cx="104775" cy="22225"/>
              </a:xfrm>
              <a:custGeom>
                <a:avLst/>
                <a:gdLst>
                  <a:gd name="T0" fmla="*/ 28 w 28"/>
                  <a:gd name="T1" fmla="*/ 3 h 6"/>
                  <a:gd name="T2" fmla="*/ 24 w 28"/>
                  <a:gd name="T3" fmla="*/ 6 h 6"/>
                  <a:gd name="T4" fmla="*/ 4 w 28"/>
                  <a:gd name="T5" fmla="*/ 6 h 6"/>
                  <a:gd name="T6" fmla="*/ 0 w 28"/>
                  <a:gd name="T7" fmla="*/ 3 h 6"/>
                  <a:gd name="T8" fmla="*/ 0 w 28"/>
                  <a:gd name="T9" fmla="*/ 3 h 6"/>
                  <a:gd name="T10" fmla="*/ 4 w 28"/>
                  <a:gd name="T11" fmla="*/ 0 h 6"/>
                  <a:gd name="T12" fmla="*/ 24 w 28"/>
                  <a:gd name="T13" fmla="*/ 0 h 6"/>
                  <a:gd name="T14" fmla="*/ 28 w 2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">
                    <a:moveTo>
                      <a:pt x="28" y="3"/>
                    </a:moveTo>
                    <a:cubicBezTo>
                      <a:pt x="28" y="5"/>
                      <a:pt x="26" y="6"/>
                      <a:pt x="2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0"/>
                      <a:pt x="28" y="1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  <p:sp>
            <p:nvSpPr>
              <p:cNvPr id="65" name="Freeform 7"/>
              <p:cNvSpPr/>
              <p:nvPr/>
            </p:nvSpPr>
            <p:spPr bwMode="auto">
              <a:xfrm>
                <a:off x="-730250" y="4097338"/>
                <a:ext cx="52387" cy="26988"/>
              </a:xfrm>
              <a:custGeom>
                <a:avLst/>
                <a:gdLst>
                  <a:gd name="T0" fmla="*/ 14 w 14"/>
                  <a:gd name="T1" fmla="*/ 4 h 7"/>
                  <a:gd name="T2" fmla="*/ 10 w 14"/>
                  <a:gd name="T3" fmla="*/ 7 h 7"/>
                  <a:gd name="T4" fmla="*/ 4 w 14"/>
                  <a:gd name="T5" fmla="*/ 7 h 7"/>
                  <a:gd name="T6" fmla="*/ 0 w 14"/>
                  <a:gd name="T7" fmla="*/ 4 h 7"/>
                  <a:gd name="T8" fmla="*/ 0 w 14"/>
                  <a:gd name="T9" fmla="*/ 4 h 7"/>
                  <a:gd name="T10" fmla="*/ 4 w 14"/>
                  <a:gd name="T11" fmla="*/ 0 h 7"/>
                  <a:gd name="T12" fmla="*/ 10 w 14"/>
                  <a:gd name="T13" fmla="*/ 0 h 7"/>
                  <a:gd name="T14" fmla="*/ 14 w 14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14" y="4"/>
                    </a:moveTo>
                    <a:cubicBezTo>
                      <a:pt x="14" y="6"/>
                      <a:pt x="12" y="7"/>
                      <a:pt x="1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0"/>
                      <a:pt x="14" y="2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</p:grpSp>
        <p:grpSp>
          <p:nvGrpSpPr>
            <p:cNvPr id="53" name="Group 70"/>
            <p:cNvGrpSpPr/>
            <p:nvPr/>
          </p:nvGrpSpPr>
          <p:grpSpPr>
            <a:xfrm>
              <a:off x="20359644" y="6024200"/>
              <a:ext cx="550847" cy="800628"/>
              <a:chOff x="-1587" y="-1587"/>
              <a:chExt cx="4211637" cy="6119812"/>
            </a:xfrm>
            <a:solidFill>
              <a:srgbClr val="FFFFFF"/>
            </a:solidFill>
          </p:grpSpPr>
          <p:sp>
            <p:nvSpPr>
              <p:cNvPr id="61" name="Freeform 39"/>
              <p:cNvSpPr>
                <a:spLocks noEditPoints="1"/>
              </p:cNvSpPr>
              <p:nvPr/>
            </p:nvSpPr>
            <p:spPr bwMode="auto">
              <a:xfrm>
                <a:off x="-1587" y="-1587"/>
                <a:ext cx="4211637" cy="6119812"/>
              </a:xfrm>
              <a:custGeom>
                <a:avLst/>
                <a:gdLst>
                  <a:gd name="T0" fmla="*/ 560 w 1120"/>
                  <a:gd name="T1" fmla="*/ 0 h 1629"/>
                  <a:gd name="T2" fmla="*/ 0 w 1120"/>
                  <a:gd name="T3" fmla="*/ 560 h 1629"/>
                  <a:gd name="T4" fmla="*/ 256 w 1120"/>
                  <a:gd name="T5" fmla="*/ 1174 h 1629"/>
                  <a:gd name="T6" fmla="*/ 560 w 1120"/>
                  <a:gd name="T7" fmla="*/ 1629 h 1629"/>
                  <a:gd name="T8" fmla="*/ 864 w 1120"/>
                  <a:gd name="T9" fmla="*/ 1175 h 1629"/>
                  <a:gd name="T10" fmla="*/ 1120 w 1120"/>
                  <a:gd name="T11" fmla="*/ 560 h 1629"/>
                  <a:gd name="T12" fmla="*/ 560 w 1120"/>
                  <a:gd name="T13" fmla="*/ 0 h 1629"/>
                  <a:gd name="T14" fmla="*/ 692 w 1120"/>
                  <a:gd name="T15" fmla="*/ 1383 h 1629"/>
                  <a:gd name="T16" fmla="*/ 440 w 1120"/>
                  <a:gd name="T17" fmla="*/ 1415 h 1629"/>
                  <a:gd name="T18" fmla="*/ 409 w 1120"/>
                  <a:gd name="T19" fmla="*/ 1319 h 1629"/>
                  <a:gd name="T20" fmla="*/ 409 w 1120"/>
                  <a:gd name="T21" fmla="*/ 1317 h 1629"/>
                  <a:gd name="T22" fmla="*/ 724 w 1120"/>
                  <a:gd name="T23" fmla="*/ 1278 h 1629"/>
                  <a:gd name="T24" fmla="*/ 710 w 1120"/>
                  <a:gd name="T25" fmla="*/ 1323 h 1629"/>
                  <a:gd name="T26" fmla="*/ 692 w 1120"/>
                  <a:gd name="T27" fmla="*/ 1383 h 1629"/>
                  <a:gd name="T28" fmla="*/ 394 w 1120"/>
                  <a:gd name="T29" fmla="*/ 1268 h 1629"/>
                  <a:gd name="T30" fmla="*/ 363 w 1120"/>
                  <a:gd name="T31" fmla="*/ 1171 h 1629"/>
                  <a:gd name="T32" fmla="*/ 758 w 1120"/>
                  <a:gd name="T33" fmla="*/ 1171 h 1629"/>
                  <a:gd name="T34" fmla="*/ 740 w 1120"/>
                  <a:gd name="T35" fmla="*/ 1225 h 1629"/>
                  <a:gd name="T36" fmla="*/ 394 w 1120"/>
                  <a:gd name="T37" fmla="*/ 1268 h 1629"/>
                  <a:gd name="T38" fmla="*/ 560 w 1120"/>
                  <a:gd name="T39" fmla="*/ 1527 h 1629"/>
                  <a:gd name="T40" fmla="*/ 458 w 1120"/>
                  <a:gd name="T41" fmla="*/ 1464 h 1629"/>
                  <a:gd name="T42" fmla="*/ 674 w 1120"/>
                  <a:gd name="T43" fmla="*/ 1437 h 1629"/>
                  <a:gd name="T44" fmla="*/ 560 w 1120"/>
                  <a:gd name="T45" fmla="*/ 1527 h 1629"/>
                  <a:gd name="T46" fmla="*/ 798 w 1120"/>
                  <a:gd name="T47" fmla="*/ 1069 h 1629"/>
                  <a:gd name="T48" fmla="*/ 323 w 1120"/>
                  <a:gd name="T49" fmla="*/ 1069 h 1629"/>
                  <a:gd name="T50" fmla="*/ 237 w 1120"/>
                  <a:gd name="T51" fmla="*/ 905 h 1629"/>
                  <a:gd name="T52" fmla="*/ 102 w 1120"/>
                  <a:gd name="T53" fmla="*/ 560 h 1629"/>
                  <a:gd name="T54" fmla="*/ 560 w 1120"/>
                  <a:gd name="T55" fmla="*/ 102 h 1629"/>
                  <a:gd name="T56" fmla="*/ 1018 w 1120"/>
                  <a:gd name="T57" fmla="*/ 560 h 1629"/>
                  <a:gd name="T58" fmla="*/ 883 w 1120"/>
                  <a:gd name="T59" fmla="*/ 906 h 1629"/>
                  <a:gd name="T60" fmla="*/ 798 w 1120"/>
                  <a:gd name="T61" fmla="*/ 1069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20" h="1629">
                    <a:moveTo>
                      <a:pt x="560" y="0"/>
                    </a:moveTo>
                    <a:cubicBezTo>
                      <a:pt x="251" y="0"/>
                      <a:pt x="0" y="251"/>
                      <a:pt x="0" y="560"/>
                    </a:cubicBezTo>
                    <a:cubicBezTo>
                      <a:pt x="0" y="765"/>
                      <a:pt x="188" y="983"/>
                      <a:pt x="256" y="1174"/>
                    </a:cubicBezTo>
                    <a:cubicBezTo>
                      <a:pt x="358" y="1459"/>
                      <a:pt x="347" y="1629"/>
                      <a:pt x="560" y="1629"/>
                    </a:cubicBezTo>
                    <a:cubicBezTo>
                      <a:pt x="776" y="1629"/>
                      <a:pt x="762" y="1459"/>
                      <a:pt x="864" y="1175"/>
                    </a:cubicBezTo>
                    <a:cubicBezTo>
                      <a:pt x="932" y="983"/>
                      <a:pt x="1120" y="764"/>
                      <a:pt x="1120" y="560"/>
                    </a:cubicBezTo>
                    <a:cubicBezTo>
                      <a:pt x="1120" y="251"/>
                      <a:pt x="869" y="0"/>
                      <a:pt x="560" y="0"/>
                    </a:cubicBezTo>
                    <a:close/>
                    <a:moveTo>
                      <a:pt x="692" y="1383"/>
                    </a:moveTo>
                    <a:cubicBezTo>
                      <a:pt x="440" y="1415"/>
                      <a:pt x="440" y="1415"/>
                      <a:pt x="440" y="1415"/>
                    </a:cubicBezTo>
                    <a:cubicBezTo>
                      <a:pt x="431" y="1389"/>
                      <a:pt x="421" y="1358"/>
                      <a:pt x="409" y="1319"/>
                    </a:cubicBezTo>
                    <a:cubicBezTo>
                      <a:pt x="409" y="1318"/>
                      <a:pt x="409" y="1318"/>
                      <a:pt x="409" y="1317"/>
                    </a:cubicBezTo>
                    <a:cubicBezTo>
                      <a:pt x="724" y="1278"/>
                      <a:pt x="724" y="1278"/>
                      <a:pt x="724" y="1278"/>
                    </a:cubicBezTo>
                    <a:cubicBezTo>
                      <a:pt x="719" y="1293"/>
                      <a:pt x="714" y="1309"/>
                      <a:pt x="710" y="1323"/>
                    </a:cubicBezTo>
                    <a:cubicBezTo>
                      <a:pt x="704" y="1346"/>
                      <a:pt x="698" y="1365"/>
                      <a:pt x="692" y="1383"/>
                    </a:cubicBezTo>
                    <a:close/>
                    <a:moveTo>
                      <a:pt x="394" y="1268"/>
                    </a:moveTo>
                    <a:cubicBezTo>
                      <a:pt x="385" y="1237"/>
                      <a:pt x="374" y="1205"/>
                      <a:pt x="363" y="1171"/>
                    </a:cubicBezTo>
                    <a:cubicBezTo>
                      <a:pt x="758" y="1171"/>
                      <a:pt x="758" y="1171"/>
                      <a:pt x="758" y="1171"/>
                    </a:cubicBezTo>
                    <a:cubicBezTo>
                      <a:pt x="752" y="1189"/>
                      <a:pt x="745" y="1208"/>
                      <a:pt x="740" y="1225"/>
                    </a:cubicBezTo>
                    <a:lnTo>
                      <a:pt x="394" y="1268"/>
                    </a:lnTo>
                    <a:close/>
                    <a:moveTo>
                      <a:pt x="560" y="1527"/>
                    </a:moveTo>
                    <a:cubicBezTo>
                      <a:pt x="508" y="1527"/>
                      <a:pt x="485" y="1521"/>
                      <a:pt x="458" y="1464"/>
                    </a:cubicBezTo>
                    <a:cubicBezTo>
                      <a:pt x="674" y="1437"/>
                      <a:pt x="674" y="1437"/>
                      <a:pt x="674" y="1437"/>
                    </a:cubicBezTo>
                    <a:cubicBezTo>
                      <a:pt x="643" y="1521"/>
                      <a:pt x="620" y="1527"/>
                      <a:pt x="560" y="1527"/>
                    </a:cubicBezTo>
                    <a:close/>
                    <a:moveTo>
                      <a:pt x="798" y="1069"/>
                    </a:moveTo>
                    <a:cubicBezTo>
                      <a:pt x="323" y="1069"/>
                      <a:pt x="323" y="1069"/>
                      <a:pt x="323" y="1069"/>
                    </a:cubicBezTo>
                    <a:cubicBezTo>
                      <a:pt x="297" y="1014"/>
                      <a:pt x="267" y="959"/>
                      <a:pt x="237" y="905"/>
                    </a:cubicBezTo>
                    <a:cubicBezTo>
                      <a:pt x="170" y="786"/>
                      <a:pt x="102" y="664"/>
                      <a:pt x="102" y="560"/>
                    </a:cubicBezTo>
                    <a:cubicBezTo>
                      <a:pt x="102" y="307"/>
                      <a:pt x="307" y="102"/>
                      <a:pt x="560" y="102"/>
                    </a:cubicBezTo>
                    <a:cubicBezTo>
                      <a:pt x="813" y="102"/>
                      <a:pt x="1018" y="307"/>
                      <a:pt x="1018" y="560"/>
                    </a:cubicBezTo>
                    <a:cubicBezTo>
                      <a:pt x="1018" y="663"/>
                      <a:pt x="949" y="786"/>
                      <a:pt x="883" y="906"/>
                    </a:cubicBezTo>
                    <a:cubicBezTo>
                      <a:pt x="853" y="960"/>
                      <a:pt x="823" y="1014"/>
                      <a:pt x="798" y="10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  <p:sp>
            <p:nvSpPr>
              <p:cNvPr id="62" name="Freeform 40"/>
              <p:cNvSpPr/>
              <p:nvPr/>
            </p:nvSpPr>
            <p:spPr bwMode="auto">
              <a:xfrm>
                <a:off x="957263" y="955675"/>
                <a:ext cx="1239837" cy="1239837"/>
              </a:xfrm>
              <a:custGeom>
                <a:avLst/>
                <a:gdLst>
                  <a:gd name="T0" fmla="*/ 305 w 330"/>
                  <a:gd name="T1" fmla="*/ 0 h 330"/>
                  <a:gd name="T2" fmla="*/ 0 w 330"/>
                  <a:gd name="T3" fmla="*/ 305 h 330"/>
                  <a:gd name="T4" fmla="*/ 25 w 330"/>
                  <a:gd name="T5" fmla="*/ 330 h 330"/>
                  <a:gd name="T6" fmla="*/ 50 w 330"/>
                  <a:gd name="T7" fmla="*/ 305 h 330"/>
                  <a:gd name="T8" fmla="*/ 305 w 330"/>
                  <a:gd name="T9" fmla="*/ 50 h 330"/>
                  <a:gd name="T10" fmla="*/ 330 w 330"/>
                  <a:gd name="T11" fmla="*/ 25 h 330"/>
                  <a:gd name="T12" fmla="*/ 305 w 330"/>
                  <a:gd name="T13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330">
                    <a:moveTo>
                      <a:pt x="305" y="0"/>
                    </a:moveTo>
                    <a:cubicBezTo>
                      <a:pt x="137" y="0"/>
                      <a:pt x="0" y="137"/>
                      <a:pt x="0" y="305"/>
                    </a:cubicBezTo>
                    <a:cubicBezTo>
                      <a:pt x="0" y="319"/>
                      <a:pt x="11" y="330"/>
                      <a:pt x="25" y="330"/>
                    </a:cubicBezTo>
                    <a:cubicBezTo>
                      <a:pt x="39" y="330"/>
                      <a:pt x="50" y="319"/>
                      <a:pt x="50" y="305"/>
                    </a:cubicBezTo>
                    <a:cubicBezTo>
                      <a:pt x="50" y="165"/>
                      <a:pt x="165" y="50"/>
                      <a:pt x="305" y="50"/>
                    </a:cubicBezTo>
                    <a:cubicBezTo>
                      <a:pt x="319" y="50"/>
                      <a:pt x="330" y="39"/>
                      <a:pt x="330" y="25"/>
                    </a:cubicBezTo>
                    <a:cubicBezTo>
                      <a:pt x="330" y="11"/>
                      <a:pt x="319" y="0"/>
                      <a:pt x="3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</p:grpSp>
        <p:grpSp>
          <p:nvGrpSpPr>
            <p:cNvPr id="54" name="Group 73"/>
            <p:cNvGrpSpPr/>
            <p:nvPr/>
          </p:nvGrpSpPr>
          <p:grpSpPr>
            <a:xfrm>
              <a:off x="20603261" y="8314456"/>
              <a:ext cx="749927" cy="749824"/>
              <a:chOff x="0" y="1588"/>
              <a:chExt cx="4016375" cy="4014787"/>
            </a:xfrm>
            <a:solidFill>
              <a:srgbClr val="FFFFFF"/>
            </a:solidFill>
          </p:grpSpPr>
          <p:sp>
            <p:nvSpPr>
              <p:cNvPr id="59" name="Freeform 48"/>
              <p:cNvSpPr>
                <a:spLocks noEditPoints="1"/>
              </p:cNvSpPr>
              <p:nvPr/>
            </p:nvSpPr>
            <p:spPr bwMode="auto">
              <a:xfrm>
                <a:off x="0" y="1588"/>
                <a:ext cx="4016375" cy="4014787"/>
              </a:xfrm>
              <a:custGeom>
                <a:avLst/>
                <a:gdLst>
                  <a:gd name="T0" fmla="*/ 690 w 1068"/>
                  <a:gd name="T1" fmla="*/ 335 h 1068"/>
                  <a:gd name="T2" fmla="*/ 534 w 1068"/>
                  <a:gd name="T3" fmla="*/ 0 h 1068"/>
                  <a:gd name="T4" fmla="*/ 301 w 1068"/>
                  <a:gd name="T5" fmla="*/ 342 h 1068"/>
                  <a:gd name="T6" fmla="*/ 267 w 1068"/>
                  <a:gd name="T7" fmla="*/ 360 h 1068"/>
                  <a:gd name="T8" fmla="*/ 100 w 1068"/>
                  <a:gd name="T9" fmla="*/ 334 h 1068"/>
                  <a:gd name="T10" fmla="*/ 0 w 1068"/>
                  <a:gd name="T11" fmla="*/ 968 h 1068"/>
                  <a:gd name="T12" fmla="*/ 201 w 1068"/>
                  <a:gd name="T13" fmla="*/ 1068 h 1068"/>
                  <a:gd name="T14" fmla="*/ 291 w 1068"/>
                  <a:gd name="T15" fmla="*/ 1011 h 1068"/>
                  <a:gd name="T16" fmla="*/ 301 w 1068"/>
                  <a:gd name="T17" fmla="*/ 1013 h 1068"/>
                  <a:gd name="T18" fmla="*/ 635 w 1068"/>
                  <a:gd name="T19" fmla="*/ 1068 h 1068"/>
                  <a:gd name="T20" fmla="*/ 937 w 1068"/>
                  <a:gd name="T21" fmla="*/ 1004 h 1068"/>
                  <a:gd name="T22" fmla="*/ 952 w 1068"/>
                  <a:gd name="T23" fmla="*/ 909 h 1068"/>
                  <a:gd name="T24" fmla="*/ 1007 w 1068"/>
                  <a:gd name="T25" fmla="*/ 732 h 1068"/>
                  <a:gd name="T26" fmla="*/ 1039 w 1068"/>
                  <a:gd name="T27" fmla="*/ 560 h 1068"/>
                  <a:gd name="T28" fmla="*/ 1068 w 1068"/>
                  <a:gd name="T29" fmla="*/ 481 h 1068"/>
                  <a:gd name="T30" fmla="*/ 974 w 1068"/>
                  <a:gd name="T31" fmla="*/ 349 h 1068"/>
                  <a:gd name="T32" fmla="*/ 201 w 1068"/>
                  <a:gd name="T33" fmla="*/ 1001 h 1068"/>
                  <a:gd name="T34" fmla="*/ 67 w 1068"/>
                  <a:gd name="T35" fmla="*/ 968 h 1068"/>
                  <a:gd name="T36" fmla="*/ 100 w 1068"/>
                  <a:gd name="T37" fmla="*/ 401 h 1068"/>
                  <a:gd name="T38" fmla="*/ 234 w 1068"/>
                  <a:gd name="T39" fmla="*/ 434 h 1068"/>
                  <a:gd name="T40" fmla="*/ 1001 w 1068"/>
                  <a:gd name="T41" fmla="*/ 485 h 1068"/>
                  <a:gd name="T42" fmla="*/ 868 w 1068"/>
                  <a:gd name="T43" fmla="*/ 534 h 1068"/>
                  <a:gd name="T44" fmla="*/ 868 w 1068"/>
                  <a:gd name="T45" fmla="*/ 567 h 1068"/>
                  <a:gd name="T46" fmla="*/ 986 w 1068"/>
                  <a:gd name="T47" fmla="*/ 629 h 1068"/>
                  <a:gd name="T48" fmla="*/ 835 w 1068"/>
                  <a:gd name="T49" fmla="*/ 701 h 1068"/>
                  <a:gd name="T50" fmla="*/ 835 w 1068"/>
                  <a:gd name="T51" fmla="*/ 734 h 1068"/>
                  <a:gd name="T52" fmla="*/ 944 w 1068"/>
                  <a:gd name="T53" fmla="*/ 803 h 1068"/>
                  <a:gd name="T54" fmla="*/ 801 w 1068"/>
                  <a:gd name="T55" fmla="*/ 868 h 1068"/>
                  <a:gd name="T56" fmla="*/ 801 w 1068"/>
                  <a:gd name="T57" fmla="*/ 901 h 1068"/>
                  <a:gd name="T58" fmla="*/ 888 w 1068"/>
                  <a:gd name="T59" fmla="*/ 948 h 1068"/>
                  <a:gd name="T60" fmla="*/ 818 w 1068"/>
                  <a:gd name="T61" fmla="*/ 1001 h 1068"/>
                  <a:gd name="T62" fmla="*/ 450 w 1068"/>
                  <a:gd name="T63" fmla="*/ 980 h 1068"/>
                  <a:gd name="T64" fmla="*/ 268 w 1068"/>
                  <a:gd name="T65" fmla="*/ 914 h 1068"/>
                  <a:gd name="T66" fmla="*/ 294 w 1068"/>
                  <a:gd name="T67" fmla="*/ 418 h 1068"/>
                  <a:gd name="T68" fmla="*/ 501 w 1068"/>
                  <a:gd name="T69" fmla="*/ 100 h 1068"/>
                  <a:gd name="T70" fmla="*/ 632 w 1068"/>
                  <a:gd name="T71" fmla="*/ 225 h 1068"/>
                  <a:gd name="T72" fmla="*/ 962 w 1068"/>
                  <a:gd name="T73" fmla="*/ 413 h 1068"/>
                  <a:gd name="T74" fmla="*/ 1001 w 1068"/>
                  <a:gd name="T75" fmla="*/ 485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68" h="1068">
                    <a:moveTo>
                      <a:pt x="974" y="349"/>
                    </a:moveTo>
                    <a:cubicBezTo>
                      <a:pt x="932" y="339"/>
                      <a:pt x="834" y="339"/>
                      <a:pt x="690" y="335"/>
                    </a:cubicBezTo>
                    <a:cubicBezTo>
                      <a:pt x="697" y="304"/>
                      <a:pt x="699" y="275"/>
                      <a:pt x="699" y="225"/>
                    </a:cubicBezTo>
                    <a:cubicBezTo>
                      <a:pt x="699" y="105"/>
                      <a:pt x="611" y="0"/>
                      <a:pt x="534" y="0"/>
                    </a:cubicBezTo>
                    <a:cubicBezTo>
                      <a:pt x="480" y="0"/>
                      <a:pt x="435" y="45"/>
                      <a:pt x="434" y="99"/>
                    </a:cubicBezTo>
                    <a:cubicBezTo>
                      <a:pt x="433" y="167"/>
                      <a:pt x="413" y="283"/>
                      <a:pt x="301" y="342"/>
                    </a:cubicBezTo>
                    <a:cubicBezTo>
                      <a:pt x="292" y="346"/>
                      <a:pt x="269" y="357"/>
                      <a:pt x="265" y="359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50" y="345"/>
                      <a:pt x="225" y="334"/>
                      <a:pt x="201" y="334"/>
                    </a:cubicBezTo>
                    <a:cubicBezTo>
                      <a:pt x="100" y="334"/>
                      <a:pt x="100" y="334"/>
                      <a:pt x="100" y="334"/>
                    </a:cubicBezTo>
                    <a:cubicBezTo>
                      <a:pt x="45" y="334"/>
                      <a:pt x="0" y="379"/>
                      <a:pt x="0" y="434"/>
                    </a:cubicBezTo>
                    <a:cubicBezTo>
                      <a:pt x="0" y="968"/>
                      <a:pt x="0" y="968"/>
                      <a:pt x="0" y="968"/>
                    </a:cubicBezTo>
                    <a:cubicBezTo>
                      <a:pt x="0" y="1023"/>
                      <a:pt x="45" y="1068"/>
                      <a:pt x="100" y="1068"/>
                    </a:cubicBezTo>
                    <a:cubicBezTo>
                      <a:pt x="201" y="1068"/>
                      <a:pt x="201" y="1068"/>
                      <a:pt x="201" y="1068"/>
                    </a:cubicBezTo>
                    <a:cubicBezTo>
                      <a:pt x="240" y="1068"/>
                      <a:pt x="273" y="1044"/>
                      <a:pt x="290" y="1010"/>
                    </a:cubicBezTo>
                    <a:cubicBezTo>
                      <a:pt x="290" y="1011"/>
                      <a:pt x="291" y="1011"/>
                      <a:pt x="291" y="1011"/>
                    </a:cubicBezTo>
                    <a:cubicBezTo>
                      <a:pt x="293" y="1011"/>
                      <a:pt x="296" y="1012"/>
                      <a:pt x="299" y="1013"/>
                    </a:cubicBezTo>
                    <a:cubicBezTo>
                      <a:pt x="300" y="1013"/>
                      <a:pt x="300" y="1013"/>
                      <a:pt x="301" y="1013"/>
                    </a:cubicBezTo>
                    <a:cubicBezTo>
                      <a:pt x="320" y="1018"/>
                      <a:pt x="357" y="1027"/>
                      <a:pt x="436" y="1045"/>
                    </a:cubicBezTo>
                    <a:cubicBezTo>
                      <a:pt x="453" y="1049"/>
                      <a:pt x="542" y="1068"/>
                      <a:pt x="635" y="1068"/>
                    </a:cubicBezTo>
                    <a:cubicBezTo>
                      <a:pt x="818" y="1068"/>
                      <a:pt x="818" y="1068"/>
                      <a:pt x="818" y="1068"/>
                    </a:cubicBezTo>
                    <a:cubicBezTo>
                      <a:pt x="873" y="1068"/>
                      <a:pt x="913" y="1047"/>
                      <a:pt x="937" y="1004"/>
                    </a:cubicBezTo>
                    <a:cubicBezTo>
                      <a:pt x="938" y="1003"/>
                      <a:pt x="945" y="988"/>
                      <a:pt x="952" y="968"/>
                    </a:cubicBezTo>
                    <a:cubicBezTo>
                      <a:pt x="956" y="952"/>
                      <a:pt x="958" y="931"/>
                      <a:pt x="952" y="909"/>
                    </a:cubicBezTo>
                    <a:cubicBezTo>
                      <a:pt x="988" y="884"/>
                      <a:pt x="1000" y="847"/>
                      <a:pt x="1007" y="823"/>
                    </a:cubicBezTo>
                    <a:cubicBezTo>
                      <a:pt x="1020" y="783"/>
                      <a:pt x="1016" y="753"/>
                      <a:pt x="1007" y="732"/>
                    </a:cubicBezTo>
                    <a:cubicBezTo>
                      <a:pt x="1027" y="713"/>
                      <a:pt x="1045" y="684"/>
                      <a:pt x="1052" y="640"/>
                    </a:cubicBezTo>
                    <a:cubicBezTo>
                      <a:pt x="1056" y="612"/>
                      <a:pt x="1052" y="584"/>
                      <a:pt x="1039" y="560"/>
                    </a:cubicBezTo>
                    <a:cubicBezTo>
                      <a:pt x="1058" y="539"/>
                      <a:pt x="1066" y="513"/>
                      <a:pt x="1067" y="488"/>
                    </a:cubicBezTo>
                    <a:cubicBezTo>
                      <a:pt x="1068" y="481"/>
                      <a:pt x="1068" y="481"/>
                      <a:pt x="1068" y="481"/>
                    </a:cubicBezTo>
                    <a:cubicBezTo>
                      <a:pt x="1068" y="476"/>
                      <a:pt x="1068" y="474"/>
                      <a:pt x="1068" y="464"/>
                    </a:cubicBezTo>
                    <a:cubicBezTo>
                      <a:pt x="1068" y="422"/>
                      <a:pt x="1039" y="368"/>
                      <a:pt x="974" y="349"/>
                    </a:cubicBezTo>
                    <a:close/>
                    <a:moveTo>
                      <a:pt x="234" y="968"/>
                    </a:moveTo>
                    <a:cubicBezTo>
                      <a:pt x="234" y="986"/>
                      <a:pt x="219" y="1001"/>
                      <a:pt x="201" y="1001"/>
                    </a:cubicBezTo>
                    <a:cubicBezTo>
                      <a:pt x="100" y="1001"/>
                      <a:pt x="100" y="1001"/>
                      <a:pt x="100" y="1001"/>
                    </a:cubicBezTo>
                    <a:cubicBezTo>
                      <a:pt x="82" y="1001"/>
                      <a:pt x="67" y="986"/>
                      <a:pt x="67" y="968"/>
                    </a:cubicBezTo>
                    <a:cubicBezTo>
                      <a:pt x="67" y="434"/>
                      <a:pt x="67" y="434"/>
                      <a:pt x="67" y="434"/>
                    </a:cubicBezTo>
                    <a:cubicBezTo>
                      <a:pt x="67" y="415"/>
                      <a:pt x="82" y="401"/>
                      <a:pt x="100" y="401"/>
                    </a:cubicBezTo>
                    <a:cubicBezTo>
                      <a:pt x="201" y="401"/>
                      <a:pt x="201" y="401"/>
                      <a:pt x="201" y="401"/>
                    </a:cubicBezTo>
                    <a:cubicBezTo>
                      <a:pt x="219" y="401"/>
                      <a:pt x="234" y="415"/>
                      <a:pt x="234" y="434"/>
                    </a:cubicBezTo>
                    <a:lnTo>
                      <a:pt x="234" y="968"/>
                    </a:lnTo>
                    <a:close/>
                    <a:moveTo>
                      <a:pt x="1001" y="485"/>
                    </a:moveTo>
                    <a:cubicBezTo>
                      <a:pt x="1000" y="502"/>
                      <a:pt x="993" y="534"/>
                      <a:pt x="935" y="534"/>
                    </a:cubicBezTo>
                    <a:cubicBezTo>
                      <a:pt x="885" y="534"/>
                      <a:pt x="868" y="534"/>
                      <a:pt x="868" y="534"/>
                    </a:cubicBezTo>
                    <a:cubicBezTo>
                      <a:pt x="859" y="534"/>
                      <a:pt x="851" y="541"/>
                      <a:pt x="851" y="551"/>
                    </a:cubicBezTo>
                    <a:cubicBezTo>
                      <a:pt x="851" y="560"/>
                      <a:pt x="859" y="567"/>
                      <a:pt x="868" y="567"/>
                    </a:cubicBezTo>
                    <a:cubicBezTo>
                      <a:pt x="868" y="567"/>
                      <a:pt x="883" y="567"/>
                      <a:pt x="933" y="567"/>
                    </a:cubicBezTo>
                    <a:cubicBezTo>
                      <a:pt x="983" y="567"/>
                      <a:pt x="989" y="609"/>
                      <a:pt x="986" y="629"/>
                    </a:cubicBezTo>
                    <a:cubicBezTo>
                      <a:pt x="982" y="654"/>
                      <a:pt x="970" y="701"/>
                      <a:pt x="914" y="701"/>
                    </a:cubicBezTo>
                    <a:cubicBezTo>
                      <a:pt x="858" y="701"/>
                      <a:pt x="835" y="701"/>
                      <a:pt x="835" y="701"/>
                    </a:cubicBezTo>
                    <a:cubicBezTo>
                      <a:pt x="825" y="701"/>
                      <a:pt x="818" y="708"/>
                      <a:pt x="818" y="718"/>
                    </a:cubicBezTo>
                    <a:cubicBezTo>
                      <a:pt x="818" y="727"/>
                      <a:pt x="825" y="734"/>
                      <a:pt x="835" y="734"/>
                    </a:cubicBezTo>
                    <a:cubicBezTo>
                      <a:pt x="835" y="734"/>
                      <a:pt x="874" y="734"/>
                      <a:pt x="900" y="734"/>
                    </a:cubicBezTo>
                    <a:cubicBezTo>
                      <a:pt x="957" y="734"/>
                      <a:pt x="952" y="777"/>
                      <a:pt x="944" y="803"/>
                    </a:cubicBezTo>
                    <a:cubicBezTo>
                      <a:pt x="933" y="837"/>
                      <a:pt x="926" y="868"/>
                      <a:pt x="856" y="868"/>
                    </a:cubicBezTo>
                    <a:cubicBezTo>
                      <a:pt x="831" y="868"/>
                      <a:pt x="801" y="868"/>
                      <a:pt x="801" y="868"/>
                    </a:cubicBezTo>
                    <a:cubicBezTo>
                      <a:pt x="792" y="868"/>
                      <a:pt x="784" y="875"/>
                      <a:pt x="784" y="884"/>
                    </a:cubicBezTo>
                    <a:cubicBezTo>
                      <a:pt x="784" y="894"/>
                      <a:pt x="792" y="901"/>
                      <a:pt x="801" y="901"/>
                    </a:cubicBezTo>
                    <a:cubicBezTo>
                      <a:pt x="801" y="901"/>
                      <a:pt x="824" y="901"/>
                      <a:pt x="853" y="901"/>
                    </a:cubicBezTo>
                    <a:cubicBezTo>
                      <a:pt x="890" y="901"/>
                      <a:pt x="892" y="936"/>
                      <a:pt x="888" y="948"/>
                    </a:cubicBezTo>
                    <a:cubicBezTo>
                      <a:pt x="884" y="962"/>
                      <a:pt x="879" y="972"/>
                      <a:pt x="878" y="972"/>
                    </a:cubicBezTo>
                    <a:cubicBezTo>
                      <a:pt x="868" y="990"/>
                      <a:pt x="852" y="1001"/>
                      <a:pt x="818" y="1001"/>
                    </a:cubicBezTo>
                    <a:cubicBezTo>
                      <a:pt x="635" y="1001"/>
                      <a:pt x="635" y="1001"/>
                      <a:pt x="635" y="1001"/>
                    </a:cubicBezTo>
                    <a:cubicBezTo>
                      <a:pt x="544" y="1001"/>
                      <a:pt x="453" y="980"/>
                      <a:pt x="450" y="980"/>
                    </a:cubicBezTo>
                    <a:cubicBezTo>
                      <a:pt x="312" y="948"/>
                      <a:pt x="304" y="946"/>
                      <a:pt x="296" y="943"/>
                    </a:cubicBezTo>
                    <a:cubicBezTo>
                      <a:pt x="296" y="943"/>
                      <a:pt x="268" y="938"/>
                      <a:pt x="268" y="914"/>
                    </a:cubicBezTo>
                    <a:cubicBezTo>
                      <a:pt x="267" y="453"/>
                      <a:pt x="267" y="453"/>
                      <a:pt x="267" y="453"/>
                    </a:cubicBezTo>
                    <a:cubicBezTo>
                      <a:pt x="267" y="437"/>
                      <a:pt x="277" y="423"/>
                      <a:pt x="294" y="418"/>
                    </a:cubicBezTo>
                    <a:cubicBezTo>
                      <a:pt x="296" y="417"/>
                      <a:pt x="299" y="416"/>
                      <a:pt x="301" y="415"/>
                    </a:cubicBezTo>
                    <a:cubicBezTo>
                      <a:pt x="453" y="352"/>
                      <a:pt x="500" y="214"/>
                      <a:pt x="501" y="100"/>
                    </a:cubicBezTo>
                    <a:cubicBezTo>
                      <a:pt x="501" y="84"/>
                      <a:pt x="513" y="67"/>
                      <a:pt x="534" y="67"/>
                    </a:cubicBezTo>
                    <a:cubicBezTo>
                      <a:pt x="570" y="67"/>
                      <a:pt x="632" y="138"/>
                      <a:pt x="632" y="225"/>
                    </a:cubicBezTo>
                    <a:cubicBezTo>
                      <a:pt x="632" y="304"/>
                      <a:pt x="629" y="318"/>
                      <a:pt x="601" y="401"/>
                    </a:cubicBezTo>
                    <a:cubicBezTo>
                      <a:pt x="935" y="401"/>
                      <a:pt x="932" y="405"/>
                      <a:pt x="962" y="413"/>
                    </a:cubicBezTo>
                    <a:cubicBezTo>
                      <a:pt x="998" y="423"/>
                      <a:pt x="1002" y="454"/>
                      <a:pt x="1002" y="464"/>
                    </a:cubicBezTo>
                    <a:cubicBezTo>
                      <a:pt x="1002" y="476"/>
                      <a:pt x="1001" y="474"/>
                      <a:pt x="1001" y="4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  <p:sp>
            <p:nvSpPr>
              <p:cNvPr id="60" name="Freeform 49"/>
              <p:cNvSpPr>
                <a:spLocks noEditPoints="1"/>
              </p:cNvSpPr>
              <p:nvPr/>
            </p:nvSpPr>
            <p:spPr bwMode="auto">
              <a:xfrm>
                <a:off x="376238" y="3263900"/>
                <a:ext cx="379413" cy="376237"/>
              </a:xfrm>
              <a:custGeom>
                <a:avLst/>
                <a:gdLst>
                  <a:gd name="T0" fmla="*/ 50 w 101"/>
                  <a:gd name="T1" fmla="*/ 0 h 100"/>
                  <a:gd name="T2" fmla="*/ 0 w 101"/>
                  <a:gd name="T3" fmla="*/ 50 h 100"/>
                  <a:gd name="T4" fmla="*/ 50 w 101"/>
                  <a:gd name="T5" fmla="*/ 100 h 100"/>
                  <a:gd name="T6" fmla="*/ 101 w 101"/>
                  <a:gd name="T7" fmla="*/ 50 h 100"/>
                  <a:gd name="T8" fmla="*/ 50 w 101"/>
                  <a:gd name="T9" fmla="*/ 0 h 100"/>
                  <a:gd name="T10" fmla="*/ 50 w 101"/>
                  <a:gd name="T11" fmla="*/ 67 h 100"/>
                  <a:gd name="T12" fmla="*/ 34 w 101"/>
                  <a:gd name="T13" fmla="*/ 50 h 100"/>
                  <a:gd name="T14" fmla="*/ 50 w 101"/>
                  <a:gd name="T15" fmla="*/ 33 h 100"/>
                  <a:gd name="T16" fmla="*/ 67 w 101"/>
                  <a:gd name="T17" fmla="*/ 50 h 100"/>
                  <a:gd name="T18" fmla="*/ 50 w 101"/>
                  <a:gd name="T19" fmla="*/ 6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100">
                    <a:moveTo>
                      <a:pt x="50" y="0"/>
                    </a:moveTo>
                    <a:cubicBezTo>
                      <a:pt x="23" y="0"/>
                      <a:pt x="0" y="22"/>
                      <a:pt x="0" y="50"/>
                    </a:cubicBezTo>
                    <a:cubicBezTo>
                      <a:pt x="0" y="77"/>
                      <a:pt x="23" y="100"/>
                      <a:pt x="50" y="100"/>
                    </a:cubicBezTo>
                    <a:cubicBezTo>
                      <a:pt x="78" y="100"/>
                      <a:pt x="101" y="77"/>
                      <a:pt x="101" y="50"/>
                    </a:cubicBezTo>
                    <a:cubicBezTo>
                      <a:pt x="101" y="22"/>
                      <a:pt x="78" y="0"/>
                      <a:pt x="50" y="0"/>
                    </a:cubicBezTo>
                    <a:close/>
                    <a:moveTo>
                      <a:pt x="50" y="67"/>
                    </a:moveTo>
                    <a:cubicBezTo>
                      <a:pt x="41" y="67"/>
                      <a:pt x="34" y="59"/>
                      <a:pt x="34" y="50"/>
                    </a:cubicBezTo>
                    <a:cubicBezTo>
                      <a:pt x="34" y="41"/>
                      <a:pt x="41" y="33"/>
                      <a:pt x="50" y="33"/>
                    </a:cubicBezTo>
                    <a:cubicBezTo>
                      <a:pt x="60" y="33"/>
                      <a:pt x="67" y="41"/>
                      <a:pt x="67" y="50"/>
                    </a:cubicBezTo>
                    <a:cubicBezTo>
                      <a:pt x="67" y="59"/>
                      <a:pt x="60" y="67"/>
                      <a:pt x="50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</p:grpSp>
        <p:grpSp>
          <p:nvGrpSpPr>
            <p:cNvPr id="55" name="Group 76"/>
            <p:cNvGrpSpPr/>
            <p:nvPr/>
          </p:nvGrpSpPr>
          <p:grpSpPr>
            <a:xfrm>
              <a:off x="15757556" y="4413122"/>
              <a:ext cx="873610" cy="753752"/>
              <a:chOff x="-122237" y="-128588"/>
              <a:chExt cx="4632324" cy="3995738"/>
            </a:xfrm>
            <a:solidFill>
              <a:srgbClr val="FFFFFF"/>
            </a:solidFill>
          </p:grpSpPr>
          <p:sp>
            <p:nvSpPr>
              <p:cNvPr id="57" name="Freeform 34"/>
              <p:cNvSpPr>
                <a:spLocks noEditPoints="1"/>
              </p:cNvSpPr>
              <p:nvPr/>
            </p:nvSpPr>
            <p:spPr bwMode="auto">
              <a:xfrm>
                <a:off x="-122237" y="-128588"/>
                <a:ext cx="4632324" cy="3995738"/>
              </a:xfrm>
              <a:custGeom>
                <a:avLst/>
                <a:gdLst>
                  <a:gd name="T0" fmla="*/ 1096 w 1232"/>
                  <a:gd name="T1" fmla="*/ 134 h 1062"/>
                  <a:gd name="T2" fmla="*/ 616 w 1232"/>
                  <a:gd name="T3" fmla="*/ 123 h 1062"/>
                  <a:gd name="T4" fmla="*/ 136 w 1232"/>
                  <a:gd name="T5" fmla="*/ 134 h 1062"/>
                  <a:gd name="T6" fmla="*/ 136 w 1232"/>
                  <a:gd name="T7" fmla="*/ 622 h 1062"/>
                  <a:gd name="T8" fmla="*/ 538 w 1232"/>
                  <a:gd name="T9" fmla="*/ 1020 h 1062"/>
                  <a:gd name="T10" fmla="*/ 694 w 1232"/>
                  <a:gd name="T11" fmla="*/ 1020 h 1062"/>
                  <a:gd name="T12" fmla="*/ 1096 w 1232"/>
                  <a:gd name="T13" fmla="*/ 622 h 1062"/>
                  <a:gd name="T14" fmla="*/ 1096 w 1232"/>
                  <a:gd name="T15" fmla="*/ 134 h 1062"/>
                  <a:gd name="T16" fmla="*/ 1044 w 1232"/>
                  <a:gd name="T17" fmla="*/ 570 h 1062"/>
                  <a:gd name="T18" fmla="*/ 642 w 1232"/>
                  <a:gd name="T19" fmla="*/ 968 h 1062"/>
                  <a:gd name="T20" fmla="*/ 590 w 1232"/>
                  <a:gd name="T21" fmla="*/ 968 h 1062"/>
                  <a:gd name="T22" fmla="*/ 188 w 1232"/>
                  <a:gd name="T23" fmla="*/ 570 h 1062"/>
                  <a:gd name="T24" fmla="*/ 188 w 1232"/>
                  <a:gd name="T25" fmla="*/ 185 h 1062"/>
                  <a:gd name="T26" fmla="*/ 567 w 1232"/>
                  <a:gd name="T27" fmla="*/ 177 h 1062"/>
                  <a:gd name="T28" fmla="*/ 616 w 1232"/>
                  <a:gd name="T29" fmla="*/ 221 h 1062"/>
                  <a:gd name="T30" fmla="*/ 665 w 1232"/>
                  <a:gd name="T31" fmla="*/ 177 h 1062"/>
                  <a:gd name="T32" fmla="*/ 1044 w 1232"/>
                  <a:gd name="T33" fmla="*/ 185 h 1062"/>
                  <a:gd name="T34" fmla="*/ 1044 w 1232"/>
                  <a:gd name="T35" fmla="*/ 57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2" h="1062">
                    <a:moveTo>
                      <a:pt x="1096" y="134"/>
                    </a:moveTo>
                    <a:cubicBezTo>
                      <a:pt x="964" y="3"/>
                      <a:pt x="753" y="0"/>
                      <a:pt x="616" y="123"/>
                    </a:cubicBezTo>
                    <a:cubicBezTo>
                      <a:pt x="479" y="0"/>
                      <a:pt x="268" y="3"/>
                      <a:pt x="136" y="134"/>
                    </a:cubicBezTo>
                    <a:cubicBezTo>
                      <a:pt x="0" y="268"/>
                      <a:pt x="0" y="487"/>
                      <a:pt x="136" y="622"/>
                    </a:cubicBezTo>
                    <a:cubicBezTo>
                      <a:pt x="175" y="660"/>
                      <a:pt x="538" y="1020"/>
                      <a:pt x="538" y="1020"/>
                    </a:cubicBezTo>
                    <a:cubicBezTo>
                      <a:pt x="581" y="1062"/>
                      <a:pt x="651" y="1062"/>
                      <a:pt x="694" y="1020"/>
                    </a:cubicBezTo>
                    <a:cubicBezTo>
                      <a:pt x="694" y="1020"/>
                      <a:pt x="1092" y="626"/>
                      <a:pt x="1096" y="622"/>
                    </a:cubicBezTo>
                    <a:cubicBezTo>
                      <a:pt x="1232" y="487"/>
                      <a:pt x="1232" y="268"/>
                      <a:pt x="1096" y="134"/>
                    </a:cubicBezTo>
                    <a:close/>
                    <a:moveTo>
                      <a:pt x="1044" y="570"/>
                    </a:moveTo>
                    <a:cubicBezTo>
                      <a:pt x="642" y="968"/>
                      <a:pt x="642" y="968"/>
                      <a:pt x="642" y="968"/>
                    </a:cubicBezTo>
                    <a:cubicBezTo>
                      <a:pt x="628" y="982"/>
                      <a:pt x="604" y="982"/>
                      <a:pt x="590" y="968"/>
                    </a:cubicBezTo>
                    <a:cubicBezTo>
                      <a:pt x="188" y="570"/>
                      <a:pt x="188" y="570"/>
                      <a:pt x="188" y="570"/>
                    </a:cubicBezTo>
                    <a:cubicBezTo>
                      <a:pt x="81" y="464"/>
                      <a:pt x="81" y="291"/>
                      <a:pt x="188" y="185"/>
                    </a:cubicBezTo>
                    <a:cubicBezTo>
                      <a:pt x="291" y="82"/>
                      <a:pt x="458" y="79"/>
                      <a:pt x="567" y="177"/>
                    </a:cubicBezTo>
                    <a:cubicBezTo>
                      <a:pt x="616" y="221"/>
                      <a:pt x="616" y="221"/>
                      <a:pt x="616" y="221"/>
                    </a:cubicBezTo>
                    <a:cubicBezTo>
                      <a:pt x="665" y="177"/>
                      <a:pt x="665" y="177"/>
                      <a:pt x="665" y="177"/>
                    </a:cubicBezTo>
                    <a:cubicBezTo>
                      <a:pt x="774" y="79"/>
                      <a:pt x="941" y="82"/>
                      <a:pt x="1044" y="185"/>
                    </a:cubicBezTo>
                    <a:cubicBezTo>
                      <a:pt x="1151" y="291"/>
                      <a:pt x="1151" y="464"/>
                      <a:pt x="1044" y="5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  <p:sp>
            <p:nvSpPr>
              <p:cNvPr id="58" name="Freeform 35"/>
              <p:cNvSpPr/>
              <p:nvPr/>
            </p:nvSpPr>
            <p:spPr bwMode="auto">
              <a:xfrm>
                <a:off x="688975" y="681038"/>
                <a:ext cx="650875" cy="650875"/>
              </a:xfrm>
              <a:custGeom>
                <a:avLst/>
                <a:gdLst>
                  <a:gd name="T0" fmla="*/ 154 w 173"/>
                  <a:gd name="T1" fmla="*/ 0 h 173"/>
                  <a:gd name="T2" fmla="*/ 154 w 173"/>
                  <a:gd name="T3" fmla="*/ 0 h 173"/>
                  <a:gd name="T4" fmla="*/ 0 w 173"/>
                  <a:gd name="T5" fmla="*/ 154 h 173"/>
                  <a:gd name="T6" fmla="*/ 0 w 173"/>
                  <a:gd name="T7" fmla="*/ 154 h 173"/>
                  <a:gd name="T8" fmla="*/ 18 w 173"/>
                  <a:gd name="T9" fmla="*/ 173 h 173"/>
                  <a:gd name="T10" fmla="*/ 36 w 173"/>
                  <a:gd name="T11" fmla="*/ 154 h 173"/>
                  <a:gd name="T12" fmla="*/ 36 w 173"/>
                  <a:gd name="T13" fmla="*/ 154 h 173"/>
                  <a:gd name="T14" fmla="*/ 154 w 173"/>
                  <a:gd name="T15" fmla="*/ 36 h 173"/>
                  <a:gd name="T16" fmla="*/ 154 w 173"/>
                  <a:gd name="T17" fmla="*/ 36 h 173"/>
                  <a:gd name="T18" fmla="*/ 173 w 173"/>
                  <a:gd name="T19" fmla="*/ 18 h 173"/>
                  <a:gd name="T20" fmla="*/ 154 w 173"/>
                  <a:gd name="T2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173">
                    <a:moveTo>
                      <a:pt x="154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65"/>
                      <a:pt x="8" y="173"/>
                      <a:pt x="18" y="173"/>
                    </a:cubicBezTo>
                    <a:cubicBezTo>
                      <a:pt x="28" y="173"/>
                      <a:pt x="36" y="165"/>
                      <a:pt x="36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6" y="89"/>
                      <a:pt x="89" y="36"/>
                      <a:pt x="154" y="36"/>
                    </a:cubicBezTo>
                    <a:cubicBezTo>
                      <a:pt x="154" y="36"/>
                      <a:pt x="154" y="36"/>
                      <a:pt x="154" y="36"/>
                    </a:cubicBezTo>
                    <a:cubicBezTo>
                      <a:pt x="165" y="36"/>
                      <a:pt x="173" y="28"/>
                      <a:pt x="173" y="18"/>
                    </a:cubicBezTo>
                    <a:cubicBezTo>
                      <a:pt x="173" y="8"/>
                      <a:pt x="165" y="0"/>
                      <a:pt x="1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aleway Light"/>
                  <a:ea typeface="+mn-ea"/>
                </a:endParaRPr>
              </a:p>
            </p:txBody>
          </p:sp>
        </p:grp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18435214" y="4541253"/>
              <a:ext cx="826579" cy="620562"/>
            </a:xfrm>
            <a:custGeom>
              <a:avLst/>
              <a:gdLst>
                <a:gd name="T0" fmla="*/ 500239139 w 1124"/>
                <a:gd name="T1" fmla="*/ 11379915 h 843"/>
                <a:gd name="T2" fmla="*/ 134658838 w 1124"/>
                <a:gd name="T3" fmla="*/ 0 h 843"/>
                <a:gd name="T4" fmla="*/ 11356637 w 1124"/>
                <a:gd name="T5" fmla="*/ 107837186 h 843"/>
                <a:gd name="T6" fmla="*/ 9734365 w 1124"/>
                <a:gd name="T7" fmla="*/ 159859127 h 843"/>
                <a:gd name="T8" fmla="*/ 303929568 w 1124"/>
                <a:gd name="T9" fmla="*/ 456817551 h 843"/>
                <a:gd name="T10" fmla="*/ 598124036 w 1124"/>
                <a:gd name="T11" fmla="*/ 159859127 h 843"/>
                <a:gd name="T12" fmla="*/ 596501765 w 1124"/>
                <a:gd name="T13" fmla="*/ 107837186 h 843"/>
                <a:gd name="T14" fmla="*/ 261746830 w 1124"/>
                <a:gd name="T15" fmla="*/ 133305993 h 843"/>
                <a:gd name="T16" fmla="*/ 346111571 w 1124"/>
                <a:gd name="T17" fmla="*/ 133305993 h 843"/>
                <a:gd name="T18" fmla="*/ 370447852 w 1124"/>
                <a:gd name="T19" fmla="*/ 42268149 h 843"/>
                <a:gd name="T20" fmla="*/ 360713487 w 1124"/>
                <a:gd name="T21" fmla="*/ 120842487 h 843"/>
                <a:gd name="T22" fmla="*/ 247144915 w 1124"/>
                <a:gd name="T23" fmla="*/ 120842487 h 843"/>
                <a:gd name="T24" fmla="*/ 237410550 w 1124"/>
                <a:gd name="T25" fmla="*/ 42268149 h 843"/>
                <a:gd name="T26" fmla="*/ 247144915 w 1124"/>
                <a:gd name="T27" fmla="*/ 120842487 h 843"/>
                <a:gd name="T28" fmla="*/ 303929568 w 1124"/>
                <a:gd name="T29" fmla="*/ 389080596 h 843"/>
                <a:gd name="T30" fmla="*/ 350978386 w 1124"/>
                <a:gd name="T31" fmla="*/ 152272517 h 843"/>
                <a:gd name="T32" fmla="*/ 464005711 w 1124"/>
                <a:gd name="T33" fmla="*/ 152272517 h 843"/>
                <a:gd name="T34" fmla="*/ 370447852 w 1124"/>
                <a:gd name="T35" fmla="*/ 152272517 h 843"/>
                <a:gd name="T36" fmla="*/ 422364220 w 1124"/>
                <a:gd name="T37" fmla="*/ 94290090 h 843"/>
                <a:gd name="T38" fmla="*/ 375855178 w 1124"/>
                <a:gd name="T39" fmla="*/ 133305993 h 843"/>
                <a:gd name="T40" fmla="*/ 460219920 w 1124"/>
                <a:gd name="T41" fmla="*/ 37932312 h 843"/>
                <a:gd name="T42" fmla="*/ 393161125 w 1124"/>
                <a:gd name="T43" fmla="*/ 37932312 h 843"/>
                <a:gd name="T44" fmla="*/ 261746830 w 1124"/>
                <a:gd name="T45" fmla="*/ 37932312 h 843"/>
                <a:gd name="T46" fmla="*/ 303929568 w 1124"/>
                <a:gd name="T47" fmla="*/ 73155647 h 843"/>
                <a:gd name="T48" fmla="*/ 147638481 w 1124"/>
                <a:gd name="T49" fmla="*/ 37932312 h 843"/>
                <a:gd name="T50" fmla="*/ 184412422 w 1124"/>
                <a:gd name="T51" fmla="*/ 68278751 h 843"/>
                <a:gd name="T52" fmla="*/ 232003223 w 1124"/>
                <a:gd name="T53" fmla="*/ 133305993 h 843"/>
                <a:gd name="T54" fmla="*/ 185494182 w 1124"/>
                <a:gd name="T55" fmla="*/ 94290090 h 843"/>
                <a:gd name="T56" fmla="*/ 283919591 w 1124"/>
                <a:gd name="T57" fmla="*/ 385829087 h 843"/>
                <a:gd name="T58" fmla="*/ 237410550 w 1124"/>
                <a:gd name="T59" fmla="*/ 152272517 h 843"/>
                <a:gd name="T60" fmla="*/ 54620399 w 1124"/>
                <a:gd name="T61" fmla="*/ 152272517 h 843"/>
                <a:gd name="T62" fmla="*/ 241196341 w 1124"/>
                <a:gd name="T63" fmla="*/ 351690079 h 843"/>
                <a:gd name="T64" fmla="*/ 553238002 w 1124"/>
                <a:gd name="T65" fmla="*/ 152272517 h 843"/>
                <a:gd name="T66" fmla="*/ 486178472 w 1124"/>
                <a:gd name="T67" fmla="*/ 152272517 h 843"/>
                <a:gd name="T68" fmla="*/ 436966135 w 1124"/>
                <a:gd name="T69" fmla="*/ 81825848 h 843"/>
                <a:gd name="T70" fmla="*/ 568379694 w 1124"/>
                <a:gd name="T71" fmla="*/ 133305993 h 843"/>
                <a:gd name="T72" fmla="*/ 127087992 w 1124"/>
                <a:gd name="T73" fmla="*/ 45518922 h 843"/>
                <a:gd name="T74" fmla="*/ 119516411 w 1124"/>
                <a:gd name="T75" fmla="*/ 133305993 h 843"/>
                <a:gd name="T76" fmla="*/ 127087992 w 1124"/>
                <a:gd name="T77" fmla="*/ 45518922 h 84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124" h="843">
                  <a:moveTo>
                    <a:pt x="1103" y="199"/>
                  </a:moveTo>
                  <a:cubicBezTo>
                    <a:pt x="925" y="21"/>
                    <a:pt x="925" y="21"/>
                    <a:pt x="925" y="21"/>
                  </a:cubicBezTo>
                  <a:cubicBezTo>
                    <a:pt x="912" y="7"/>
                    <a:pt x="894" y="0"/>
                    <a:pt x="875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0" y="0"/>
                    <a:pt x="212" y="7"/>
                    <a:pt x="199" y="21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7" y="213"/>
                    <a:pt x="0" y="231"/>
                    <a:pt x="0" y="249"/>
                  </a:cubicBezTo>
                  <a:cubicBezTo>
                    <a:pt x="0" y="266"/>
                    <a:pt x="6" y="282"/>
                    <a:pt x="18" y="295"/>
                  </a:cubicBezTo>
                  <a:cubicBezTo>
                    <a:pt x="509" y="819"/>
                    <a:pt x="509" y="819"/>
                    <a:pt x="509" y="819"/>
                  </a:cubicBezTo>
                  <a:cubicBezTo>
                    <a:pt x="523" y="834"/>
                    <a:pt x="542" y="843"/>
                    <a:pt x="562" y="843"/>
                  </a:cubicBezTo>
                  <a:cubicBezTo>
                    <a:pt x="582" y="843"/>
                    <a:pt x="601" y="834"/>
                    <a:pt x="615" y="819"/>
                  </a:cubicBezTo>
                  <a:cubicBezTo>
                    <a:pt x="1106" y="295"/>
                    <a:pt x="1106" y="295"/>
                    <a:pt x="1106" y="295"/>
                  </a:cubicBezTo>
                  <a:cubicBezTo>
                    <a:pt x="1118" y="282"/>
                    <a:pt x="1124" y="265"/>
                    <a:pt x="1124" y="248"/>
                  </a:cubicBezTo>
                  <a:cubicBezTo>
                    <a:pt x="1124" y="230"/>
                    <a:pt x="1117" y="213"/>
                    <a:pt x="1103" y="199"/>
                  </a:cubicBezTo>
                  <a:close/>
                  <a:moveTo>
                    <a:pt x="640" y="246"/>
                  </a:moveTo>
                  <a:cubicBezTo>
                    <a:pt x="484" y="246"/>
                    <a:pt x="484" y="246"/>
                    <a:pt x="484" y="246"/>
                  </a:cubicBezTo>
                  <a:cubicBezTo>
                    <a:pt x="562" y="181"/>
                    <a:pt x="562" y="181"/>
                    <a:pt x="562" y="181"/>
                  </a:cubicBezTo>
                  <a:lnTo>
                    <a:pt x="640" y="246"/>
                  </a:lnTo>
                  <a:close/>
                  <a:moveTo>
                    <a:pt x="589" y="158"/>
                  </a:moveTo>
                  <a:cubicBezTo>
                    <a:pt x="685" y="78"/>
                    <a:pt x="685" y="78"/>
                    <a:pt x="685" y="78"/>
                  </a:cubicBezTo>
                  <a:cubicBezTo>
                    <a:pt x="756" y="149"/>
                    <a:pt x="756" y="149"/>
                    <a:pt x="756" y="149"/>
                  </a:cubicBezTo>
                  <a:cubicBezTo>
                    <a:pt x="667" y="223"/>
                    <a:pt x="667" y="223"/>
                    <a:pt x="667" y="223"/>
                  </a:cubicBezTo>
                  <a:lnTo>
                    <a:pt x="589" y="158"/>
                  </a:lnTo>
                  <a:close/>
                  <a:moveTo>
                    <a:pt x="457" y="223"/>
                  </a:moveTo>
                  <a:cubicBezTo>
                    <a:pt x="368" y="149"/>
                    <a:pt x="368" y="149"/>
                    <a:pt x="368" y="149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535" y="158"/>
                    <a:pt x="535" y="158"/>
                    <a:pt x="535" y="158"/>
                  </a:cubicBezTo>
                  <a:lnTo>
                    <a:pt x="457" y="223"/>
                  </a:lnTo>
                  <a:close/>
                  <a:moveTo>
                    <a:pt x="649" y="281"/>
                  </a:moveTo>
                  <a:cubicBezTo>
                    <a:pt x="562" y="718"/>
                    <a:pt x="562" y="718"/>
                    <a:pt x="562" y="718"/>
                  </a:cubicBezTo>
                  <a:cubicBezTo>
                    <a:pt x="475" y="281"/>
                    <a:pt x="475" y="281"/>
                    <a:pt x="475" y="281"/>
                  </a:cubicBezTo>
                  <a:lnTo>
                    <a:pt x="649" y="281"/>
                  </a:lnTo>
                  <a:close/>
                  <a:moveTo>
                    <a:pt x="685" y="281"/>
                  </a:moveTo>
                  <a:cubicBezTo>
                    <a:pt x="858" y="281"/>
                    <a:pt x="858" y="281"/>
                    <a:pt x="858" y="281"/>
                  </a:cubicBezTo>
                  <a:cubicBezTo>
                    <a:pt x="599" y="712"/>
                    <a:pt x="599" y="712"/>
                    <a:pt x="599" y="712"/>
                  </a:cubicBezTo>
                  <a:lnTo>
                    <a:pt x="685" y="281"/>
                  </a:lnTo>
                  <a:close/>
                  <a:moveTo>
                    <a:pt x="695" y="246"/>
                  </a:moveTo>
                  <a:cubicBezTo>
                    <a:pt x="781" y="174"/>
                    <a:pt x="781" y="174"/>
                    <a:pt x="781" y="174"/>
                  </a:cubicBezTo>
                  <a:cubicBezTo>
                    <a:pt x="853" y="246"/>
                    <a:pt x="853" y="246"/>
                    <a:pt x="853" y="246"/>
                  </a:cubicBezTo>
                  <a:lnTo>
                    <a:pt x="695" y="246"/>
                  </a:lnTo>
                  <a:close/>
                  <a:moveTo>
                    <a:pt x="727" y="70"/>
                  </a:moveTo>
                  <a:cubicBezTo>
                    <a:pt x="851" y="70"/>
                    <a:pt x="851" y="70"/>
                    <a:pt x="851" y="70"/>
                  </a:cubicBezTo>
                  <a:cubicBezTo>
                    <a:pt x="783" y="126"/>
                    <a:pt x="783" y="126"/>
                    <a:pt x="783" y="126"/>
                  </a:cubicBezTo>
                  <a:lnTo>
                    <a:pt x="727" y="70"/>
                  </a:lnTo>
                  <a:close/>
                  <a:moveTo>
                    <a:pt x="562" y="135"/>
                  </a:moveTo>
                  <a:cubicBezTo>
                    <a:pt x="484" y="70"/>
                    <a:pt x="484" y="70"/>
                    <a:pt x="484" y="70"/>
                  </a:cubicBezTo>
                  <a:cubicBezTo>
                    <a:pt x="640" y="70"/>
                    <a:pt x="640" y="70"/>
                    <a:pt x="640" y="70"/>
                  </a:cubicBezTo>
                  <a:lnTo>
                    <a:pt x="562" y="135"/>
                  </a:lnTo>
                  <a:close/>
                  <a:moveTo>
                    <a:pt x="341" y="126"/>
                  </a:moveTo>
                  <a:cubicBezTo>
                    <a:pt x="273" y="70"/>
                    <a:pt x="273" y="70"/>
                    <a:pt x="273" y="70"/>
                  </a:cubicBezTo>
                  <a:cubicBezTo>
                    <a:pt x="397" y="70"/>
                    <a:pt x="397" y="70"/>
                    <a:pt x="397" y="70"/>
                  </a:cubicBezTo>
                  <a:lnTo>
                    <a:pt x="341" y="126"/>
                  </a:lnTo>
                  <a:close/>
                  <a:moveTo>
                    <a:pt x="343" y="174"/>
                  </a:moveTo>
                  <a:cubicBezTo>
                    <a:pt x="429" y="246"/>
                    <a:pt x="429" y="246"/>
                    <a:pt x="429" y="246"/>
                  </a:cubicBezTo>
                  <a:cubicBezTo>
                    <a:pt x="271" y="246"/>
                    <a:pt x="271" y="246"/>
                    <a:pt x="271" y="246"/>
                  </a:cubicBezTo>
                  <a:lnTo>
                    <a:pt x="343" y="174"/>
                  </a:lnTo>
                  <a:close/>
                  <a:moveTo>
                    <a:pt x="439" y="281"/>
                  </a:moveTo>
                  <a:cubicBezTo>
                    <a:pt x="525" y="712"/>
                    <a:pt x="525" y="712"/>
                    <a:pt x="525" y="712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439" y="281"/>
                  </a:lnTo>
                  <a:close/>
                  <a:moveTo>
                    <a:pt x="446" y="649"/>
                  </a:moveTo>
                  <a:cubicBezTo>
                    <a:pt x="101" y="281"/>
                    <a:pt x="101" y="281"/>
                    <a:pt x="101" y="281"/>
                  </a:cubicBezTo>
                  <a:cubicBezTo>
                    <a:pt x="225" y="281"/>
                    <a:pt x="225" y="281"/>
                    <a:pt x="225" y="281"/>
                  </a:cubicBezTo>
                  <a:lnTo>
                    <a:pt x="446" y="649"/>
                  </a:lnTo>
                  <a:close/>
                  <a:moveTo>
                    <a:pt x="899" y="281"/>
                  </a:moveTo>
                  <a:cubicBezTo>
                    <a:pt x="1023" y="281"/>
                    <a:pt x="1023" y="281"/>
                    <a:pt x="1023" y="281"/>
                  </a:cubicBezTo>
                  <a:cubicBezTo>
                    <a:pt x="678" y="649"/>
                    <a:pt x="678" y="649"/>
                    <a:pt x="678" y="649"/>
                  </a:cubicBezTo>
                  <a:lnTo>
                    <a:pt x="899" y="281"/>
                  </a:lnTo>
                  <a:close/>
                  <a:moveTo>
                    <a:pt x="903" y="246"/>
                  </a:moveTo>
                  <a:cubicBezTo>
                    <a:pt x="808" y="151"/>
                    <a:pt x="808" y="151"/>
                    <a:pt x="808" y="151"/>
                  </a:cubicBezTo>
                  <a:cubicBezTo>
                    <a:pt x="889" y="84"/>
                    <a:pt x="889" y="84"/>
                    <a:pt x="889" y="84"/>
                  </a:cubicBezTo>
                  <a:cubicBezTo>
                    <a:pt x="1051" y="246"/>
                    <a:pt x="1051" y="246"/>
                    <a:pt x="1051" y="246"/>
                  </a:cubicBezTo>
                  <a:lnTo>
                    <a:pt x="903" y="246"/>
                  </a:lnTo>
                  <a:close/>
                  <a:moveTo>
                    <a:pt x="235" y="84"/>
                  </a:moveTo>
                  <a:cubicBezTo>
                    <a:pt x="316" y="151"/>
                    <a:pt x="316" y="151"/>
                    <a:pt x="316" y="151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70" y="246"/>
                    <a:pt x="70" y="246"/>
                    <a:pt x="70" y="246"/>
                  </a:cubicBezTo>
                  <a:lnTo>
                    <a:pt x="235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2843" tIns="91422" rIns="182843" bIns="91422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26" y="2328628"/>
            <a:ext cx="1775084" cy="2401432"/>
          </a:xfrm>
          <a:prstGeom prst="rect">
            <a:avLst/>
          </a:prstGeom>
        </p:spPr>
      </p:pic>
      <p:sp>
        <p:nvSpPr>
          <p:cNvPr id="67" name="TextBox 11"/>
          <p:cNvSpPr txBox="1"/>
          <p:nvPr/>
        </p:nvSpPr>
        <p:spPr>
          <a:xfrm>
            <a:off x="660524" y="215212"/>
            <a:ext cx="229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69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1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756670" y="555526"/>
            <a:ext cx="2087138" cy="46799"/>
            <a:chOff x="756670" y="555526"/>
            <a:chExt cx="2087138" cy="46799"/>
          </a:xfrm>
        </p:grpSpPr>
        <p:cxnSp>
          <p:nvCxnSpPr>
            <p:cNvPr id="71" name="直接连接符 70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sp>
        <p:nvSpPr>
          <p:cNvPr id="78" name="文本框 44"/>
          <p:cNvSpPr txBox="1"/>
          <p:nvPr/>
        </p:nvSpPr>
        <p:spPr>
          <a:xfrm>
            <a:off x="1164202" y="2003680"/>
            <a:ext cx="1914639" cy="30585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支持容器无限嵌套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Leelawadee" panose="020B05020402040202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240535" y="2247627"/>
            <a:ext cx="2102676" cy="2486609"/>
            <a:chOff x="2969284" y="1275606"/>
            <a:chExt cx="2526435" cy="2987743"/>
          </a:xfrm>
        </p:grpSpPr>
        <p:sp>
          <p:nvSpPr>
            <p:cNvPr id="9" name="Freeform 5"/>
            <p:cNvSpPr/>
            <p:nvPr/>
          </p:nvSpPr>
          <p:spPr bwMode="auto">
            <a:xfrm>
              <a:off x="4547839" y="2048508"/>
              <a:ext cx="947880" cy="247965"/>
            </a:xfrm>
            <a:custGeom>
              <a:avLst/>
              <a:gdLst>
                <a:gd name="T0" fmla="*/ 1013 w 1013"/>
                <a:gd name="T1" fmla="*/ 265 h 265"/>
                <a:gd name="T2" fmla="*/ 0 w 1013"/>
                <a:gd name="T3" fmla="*/ 0 h 265"/>
                <a:gd name="T4" fmla="*/ 675 w 1013"/>
                <a:gd name="T5" fmla="*/ 241 h 265"/>
                <a:gd name="T6" fmla="*/ 1013 w 1013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265">
                  <a:moveTo>
                    <a:pt x="1013" y="265"/>
                  </a:moveTo>
                  <a:lnTo>
                    <a:pt x="0" y="0"/>
                  </a:lnTo>
                  <a:lnTo>
                    <a:pt x="675" y="241"/>
                  </a:lnTo>
                  <a:lnTo>
                    <a:pt x="1013" y="26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5179446" y="2274016"/>
              <a:ext cx="316272" cy="749509"/>
            </a:xfrm>
            <a:custGeom>
              <a:avLst/>
              <a:gdLst>
                <a:gd name="T0" fmla="*/ 0 w 338"/>
                <a:gd name="T1" fmla="*/ 801 h 801"/>
                <a:gd name="T2" fmla="*/ 338 w 338"/>
                <a:gd name="T3" fmla="*/ 24 h 801"/>
                <a:gd name="T4" fmla="*/ 0 w 338"/>
                <a:gd name="T5" fmla="*/ 0 h 801"/>
                <a:gd name="T6" fmla="*/ 0 w 338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801">
                  <a:moveTo>
                    <a:pt x="0" y="801"/>
                  </a:moveTo>
                  <a:lnTo>
                    <a:pt x="338" y="24"/>
                  </a:lnTo>
                  <a:lnTo>
                    <a:pt x="0" y="0"/>
                  </a:lnTo>
                  <a:lnTo>
                    <a:pt x="0" y="80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4547838" y="2048508"/>
              <a:ext cx="631609" cy="975016"/>
            </a:xfrm>
            <a:custGeom>
              <a:avLst/>
              <a:gdLst>
                <a:gd name="T0" fmla="*/ 675 w 675"/>
                <a:gd name="T1" fmla="*/ 1042 h 1042"/>
                <a:gd name="T2" fmla="*/ 675 w 675"/>
                <a:gd name="T3" fmla="*/ 241 h 1042"/>
                <a:gd name="T4" fmla="*/ 0 w 675"/>
                <a:gd name="T5" fmla="*/ 0 h 1042"/>
                <a:gd name="T6" fmla="*/ 0 w 675"/>
                <a:gd name="T7" fmla="*/ 800 h 1042"/>
                <a:gd name="T8" fmla="*/ 675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675" y="1042"/>
                  </a:moveTo>
                  <a:lnTo>
                    <a:pt x="675" y="241"/>
                  </a:lnTo>
                  <a:lnTo>
                    <a:pt x="0" y="0"/>
                  </a:lnTo>
                  <a:lnTo>
                    <a:pt x="0" y="800"/>
                  </a:lnTo>
                  <a:lnTo>
                    <a:pt x="675" y="104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969284" y="2048508"/>
              <a:ext cx="946945" cy="247965"/>
            </a:xfrm>
            <a:custGeom>
              <a:avLst/>
              <a:gdLst>
                <a:gd name="T0" fmla="*/ 0 w 1012"/>
                <a:gd name="T1" fmla="*/ 265 h 265"/>
                <a:gd name="T2" fmla="*/ 1012 w 1012"/>
                <a:gd name="T3" fmla="*/ 0 h 265"/>
                <a:gd name="T4" fmla="*/ 337 w 1012"/>
                <a:gd name="T5" fmla="*/ 241 h 265"/>
                <a:gd name="T6" fmla="*/ 0 w 1012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265">
                  <a:moveTo>
                    <a:pt x="0" y="265"/>
                  </a:moveTo>
                  <a:lnTo>
                    <a:pt x="1012" y="0"/>
                  </a:lnTo>
                  <a:lnTo>
                    <a:pt x="337" y="241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969284" y="2274016"/>
              <a:ext cx="315337" cy="749509"/>
            </a:xfrm>
            <a:custGeom>
              <a:avLst/>
              <a:gdLst>
                <a:gd name="T0" fmla="*/ 337 w 337"/>
                <a:gd name="T1" fmla="*/ 801 h 801"/>
                <a:gd name="T2" fmla="*/ 0 w 337"/>
                <a:gd name="T3" fmla="*/ 24 h 801"/>
                <a:gd name="T4" fmla="*/ 337 w 337"/>
                <a:gd name="T5" fmla="*/ 0 h 801"/>
                <a:gd name="T6" fmla="*/ 337 w 337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801">
                  <a:moveTo>
                    <a:pt x="337" y="801"/>
                  </a:moveTo>
                  <a:lnTo>
                    <a:pt x="0" y="24"/>
                  </a:lnTo>
                  <a:lnTo>
                    <a:pt x="337" y="0"/>
                  </a:lnTo>
                  <a:lnTo>
                    <a:pt x="337" y="80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284621" y="2048508"/>
              <a:ext cx="631609" cy="975016"/>
            </a:xfrm>
            <a:custGeom>
              <a:avLst/>
              <a:gdLst>
                <a:gd name="T0" fmla="*/ 0 w 675"/>
                <a:gd name="T1" fmla="*/ 1042 h 1042"/>
                <a:gd name="T2" fmla="*/ 0 w 675"/>
                <a:gd name="T3" fmla="*/ 241 h 1042"/>
                <a:gd name="T4" fmla="*/ 675 w 675"/>
                <a:gd name="T5" fmla="*/ 0 h 1042"/>
                <a:gd name="T6" fmla="*/ 675 w 675"/>
                <a:gd name="T7" fmla="*/ 800 h 1042"/>
                <a:gd name="T8" fmla="*/ 0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1042"/>
                  </a:moveTo>
                  <a:lnTo>
                    <a:pt x="0" y="241"/>
                  </a:lnTo>
                  <a:lnTo>
                    <a:pt x="675" y="0"/>
                  </a:lnTo>
                  <a:lnTo>
                    <a:pt x="675" y="800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3600893" y="3262132"/>
              <a:ext cx="1263217" cy="454759"/>
            </a:xfrm>
            <a:custGeom>
              <a:avLst/>
              <a:gdLst>
                <a:gd name="T0" fmla="*/ 675 w 1350"/>
                <a:gd name="T1" fmla="*/ 486 h 486"/>
                <a:gd name="T2" fmla="*/ 0 w 1350"/>
                <a:gd name="T3" fmla="*/ 242 h 486"/>
                <a:gd name="T4" fmla="*/ 675 w 1350"/>
                <a:gd name="T5" fmla="*/ 0 h 486"/>
                <a:gd name="T6" fmla="*/ 1350 w 1350"/>
                <a:gd name="T7" fmla="*/ 242 h 486"/>
                <a:gd name="T8" fmla="*/ 675 w 1350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6">
                  <a:moveTo>
                    <a:pt x="675" y="486"/>
                  </a:moveTo>
                  <a:lnTo>
                    <a:pt x="0" y="242"/>
                  </a:lnTo>
                  <a:lnTo>
                    <a:pt x="675" y="0"/>
                  </a:lnTo>
                  <a:lnTo>
                    <a:pt x="1350" y="242"/>
                  </a:lnTo>
                  <a:lnTo>
                    <a:pt x="675" y="48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232501" y="3488576"/>
              <a:ext cx="631609" cy="774773"/>
            </a:xfrm>
            <a:custGeom>
              <a:avLst/>
              <a:gdLst>
                <a:gd name="T0" fmla="*/ 0 w 675"/>
                <a:gd name="T1" fmla="*/ 828 h 828"/>
                <a:gd name="T2" fmla="*/ 0 w 675"/>
                <a:gd name="T3" fmla="*/ 244 h 828"/>
                <a:gd name="T4" fmla="*/ 675 w 675"/>
                <a:gd name="T5" fmla="*/ 0 h 828"/>
                <a:gd name="T6" fmla="*/ 0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0" y="828"/>
                  </a:moveTo>
                  <a:lnTo>
                    <a:pt x="0" y="244"/>
                  </a:lnTo>
                  <a:lnTo>
                    <a:pt x="675" y="0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600892" y="3488576"/>
              <a:ext cx="631609" cy="774773"/>
            </a:xfrm>
            <a:custGeom>
              <a:avLst/>
              <a:gdLst>
                <a:gd name="T0" fmla="*/ 675 w 675"/>
                <a:gd name="T1" fmla="*/ 828 h 828"/>
                <a:gd name="T2" fmla="*/ 675 w 675"/>
                <a:gd name="T3" fmla="*/ 244 h 828"/>
                <a:gd name="T4" fmla="*/ 0 w 675"/>
                <a:gd name="T5" fmla="*/ 0 h 828"/>
                <a:gd name="T6" fmla="*/ 675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675" y="828"/>
                  </a:moveTo>
                  <a:lnTo>
                    <a:pt x="675" y="244"/>
                  </a:lnTo>
                  <a:lnTo>
                    <a:pt x="0" y="0"/>
                  </a:lnTo>
                  <a:lnTo>
                    <a:pt x="675" y="8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4232501" y="2389109"/>
              <a:ext cx="631609" cy="975016"/>
            </a:xfrm>
            <a:custGeom>
              <a:avLst/>
              <a:gdLst>
                <a:gd name="T0" fmla="*/ 0 w 675"/>
                <a:gd name="T1" fmla="*/ 242 h 1042"/>
                <a:gd name="T2" fmla="*/ 0 w 675"/>
                <a:gd name="T3" fmla="*/ 1042 h 1042"/>
                <a:gd name="T4" fmla="*/ 675 w 675"/>
                <a:gd name="T5" fmla="*/ 801 h 1042"/>
                <a:gd name="T6" fmla="*/ 675 w 675"/>
                <a:gd name="T7" fmla="*/ 0 h 1042"/>
                <a:gd name="T8" fmla="*/ 0 w 675"/>
                <a:gd name="T9" fmla="*/ 2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242"/>
                  </a:moveTo>
                  <a:lnTo>
                    <a:pt x="0" y="1042"/>
                  </a:lnTo>
                  <a:lnTo>
                    <a:pt x="675" y="801"/>
                  </a:lnTo>
                  <a:lnTo>
                    <a:pt x="675" y="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3600893" y="2163601"/>
              <a:ext cx="1263217" cy="451951"/>
            </a:xfrm>
            <a:custGeom>
              <a:avLst/>
              <a:gdLst>
                <a:gd name="T0" fmla="*/ 675 w 1350"/>
                <a:gd name="T1" fmla="*/ 0 h 483"/>
                <a:gd name="T2" fmla="*/ 0 w 1350"/>
                <a:gd name="T3" fmla="*/ 241 h 483"/>
                <a:gd name="T4" fmla="*/ 675 w 1350"/>
                <a:gd name="T5" fmla="*/ 483 h 483"/>
                <a:gd name="T6" fmla="*/ 1350 w 1350"/>
                <a:gd name="T7" fmla="*/ 241 h 483"/>
                <a:gd name="T8" fmla="*/ 675 w 1350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3">
                  <a:moveTo>
                    <a:pt x="675" y="0"/>
                  </a:moveTo>
                  <a:lnTo>
                    <a:pt x="0" y="241"/>
                  </a:lnTo>
                  <a:lnTo>
                    <a:pt x="675" y="483"/>
                  </a:lnTo>
                  <a:lnTo>
                    <a:pt x="1350" y="241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3600892" y="2389109"/>
              <a:ext cx="631609" cy="975016"/>
            </a:xfrm>
            <a:custGeom>
              <a:avLst/>
              <a:gdLst>
                <a:gd name="T0" fmla="*/ 0 w 675"/>
                <a:gd name="T1" fmla="*/ 0 h 1042"/>
                <a:gd name="T2" fmla="*/ 0 w 675"/>
                <a:gd name="T3" fmla="*/ 801 h 1042"/>
                <a:gd name="T4" fmla="*/ 675 w 675"/>
                <a:gd name="T5" fmla="*/ 1042 h 1042"/>
                <a:gd name="T6" fmla="*/ 675 w 675"/>
                <a:gd name="T7" fmla="*/ 242 h 1042"/>
                <a:gd name="T8" fmla="*/ 0 w 675"/>
                <a:gd name="T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0"/>
                  </a:moveTo>
                  <a:lnTo>
                    <a:pt x="0" y="801"/>
                  </a:lnTo>
                  <a:lnTo>
                    <a:pt x="675" y="1042"/>
                  </a:lnTo>
                  <a:lnTo>
                    <a:pt x="675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600892" y="1275606"/>
              <a:ext cx="1263218" cy="1003088"/>
              <a:chOff x="3600892" y="1275606"/>
              <a:chExt cx="1263218" cy="1003088"/>
            </a:xfrm>
          </p:grpSpPr>
          <p:sp>
            <p:nvSpPr>
              <p:cNvPr id="22" name="Freeform 45"/>
              <p:cNvSpPr/>
              <p:nvPr/>
            </p:nvSpPr>
            <p:spPr bwMode="auto">
              <a:xfrm>
                <a:off x="4232501" y="1275606"/>
                <a:ext cx="631609" cy="1003088"/>
              </a:xfrm>
              <a:custGeom>
                <a:avLst/>
                <a:gdLst>
                  <a:gd name="T0" fmla="*/ 0 w 675"/>
                  <a:gd name="T1" fmla="*/ 0 h 1072"/>
                  <a:gd name="T2" fmla="*/ 0 w 675"/>
                  <a:gd name="T3" fmla="*/ 1072 h 1072"/>
                  <a:gd name="T4" fmla="*/ 675 w 675"/>
                  <a:gd name="T5" fmla="*/ 828 h 1072"/>
                  <a:gd name="T6" fmla="*/ 0 w 675"/>
                  <a:gd name="T7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5" h="1072">
                    <a:moveTo>
                      <a:pt x="0" y="0"/>
                    </a:moveTo>
                    <a:lnTo>
                      <a:pt x="0" y="1072"/>
                    </a:lnTo>
                    <a:lnTo>
                      <a:pt x="675" y="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6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3" name="Freeform 46"/>
              <p:cNvSpPr/>
              <p:nvPr/>
            </p:nvSpPr>
            <p:spPr bwMode="auto">
              <a:xfrm>
                <a:off x="3600892" y="1275606"/>
                <a:ext cx="631609" cy="1003088"/>
              </a:xfrm>
              <a:custGeom>
                <a:avLst/>
                <a:gdLst>
                  <a:gd name="T0" fmla="*/ 675 w 675"/>
                  <a:gd name="T1" fmla="*/ 0 h 1072"/>
                  <a:gd name="T2" fmla="*/ 675 w 675"/>
                  <a:gd name="T3" fmla="*/ 1072 h 1072"/>
                  <a:gd name="T4" fmla="*/ 0 w 675"/>
                  <a:gd name="T5" fmla="*/ 828 h 1072"/>
                  <a:gd name="T6" fmla="*/ 675 w 675"/>
                  <a:gd name="T7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5" h="1072">
                    <a:moveTo>
                      <a:pt x="675" y="0"/>
                    </a:moveTo>
                    <a:lnTo>
                      <a:pt x="675" y="1072"/>
                    </a:lnTo>
                    <a:lnTo>
                      <a:pt x="0" y="828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0087DA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985192" y="2513559"/>
              <a:ext cx="948816" cy="975017"/>
              <a:chOff x="2985192" y="2513559"/>
              <a:chExt cx="948816" cy="975017"/>
            </a:xfrm>
          </p:grpSpPr>
          <p:sp>
            <p:nvSpPr>
              <p:cNvPr id="25" name="Freeform 47"/>
              <p:cNvSpPr/>
              <p:nvPr/>
            </p:nvSpPr>
            <p:spPr bwMode="auto">
              <a:xfrm>
                <a:off x="2985192" y="2740003"/>
                <a:ext cx="948816" cy="748573"/>
              </a:xfrm>
              <a:custGeom>
                <a:avLst/>
                <a:gdLst>
                  <a:gd name="T0" fmla="*/ 0 w 1014"/>
                  <a:gd name="T1" fmla="*/ 535 h 800"/>
                  <a:gd name="T2" fmla="*/ 1014 w 1014"/>
                  <a:gd name="T3" fmla="*/ 800 h 800"/>
                  <a:gd name="T4" fmla="*/ 1014 w 1014"/>
                  <a:gd name="T5" fmla="*/ 0 h 800"/>
                  <a:gd name="T6" fmla="*/ 0 w 1014"/>
                  <a:gd name="T7" fmla="*/ 535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4" h="800">
                    <a:moveTo>
                      <a:pt x="0" y="535"/>
                    </a:moveTo>
                    <a:lnTo>
                      <a:pt x="1014" y="800"/>
                    </a:lnTo>
                    <a:lnTo>
                      <a:pt x="1014" y="0"/>
                    </a:lnTo>
                    <a:lnTo>
                      <a:pt x="0" y="535"/>
                    </a:lnTo>
                    <a:close/>
                  </a:path>
                </a:pathLst>
              </a:custGeom>
              <a:solidFill>
                <a:srgbClr val="0087DA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6" name="Freeform 48"/>
              <p:cNvSpPr/>
              <p:nvPr/>
            </p:nvSpPr>
            <p:spPr bwMode="auto">
              <a:xfrm>
                <a:off x="2985192" y="2513559"/>
                <a:ext cx="948816" cy="727051"/>
              </a:xfrm>
              <a:custGeom>
                <a:avLst/>
                <a:gdLst>
                  <a:gd name="T0" fmla="*/ 339 w 1014"/>
                  <a:gd name="T1" fmla="*/ 0 h 777"/>
                  <a:gd name="T2" fmla="*/ 0 w 1014"/>
                  <a:gd name="T3" fmla="*/ 777 h 777"/>
                  <a:gd name="T4" fmla="*/ 1014 w 1014"/>
                  <a:gd name="T5" fmla="*/ 242 h 777"/>
                  <a:gd name="T6" fmla="*/ 339 w 1014"/>
                  <a:gd name="T7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4" h="777">
                    <a:moveTo>
                      <a:pt x="339" y="0"/>
                    </a:moveTo>
                    <a:lnTo>
                      <a:pt x="0" y="777"/>
                    </a:lnTo>
                    <a:lnTo>
                      <a:pt x="1014" y="242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0076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547839" y="2508881"/>
              <a:ext cx="947880" cy="975016"/>
              <a:chOff x="4547839" y="2508881"/>
              <a:chExt cx="947880" cy="975016"/>
            </a:xfrm>
          </p:grpSpPr>
          <p:sp>
            <p:nvSpPr>
              <p:cNvPr id="28" name="Freeform 49"/>
              <p:cNvSpPr/>
              <p:nvPr/>
            </p:nvSpPr>
            <p:spPr bwMode="auto">
              <a:xfrm>
                <a:off x="4547839" y="2735324"/>
                <a:ext cx="947880" cy="748573"/>
              </a:xfrm>
              <a:custGeom>
                <a:avLst/>
                <a:gdLst>
                  <a:gd name="T0" fmla="*/ 1013 w 1013"/>
                  <a:gd name="T1" fmla="*/ 535 h 800"/>
                  <a:gd name="T2" fmla="*/ 0 w 1013"/>
                  <a:gd name="T3" fmla="*/ 800 h 800"/>
                  <a:gd name="T4" fmla="*/ 0 w 1013"/>
                  <a:gd name="T5" fmla="*/ 0 h 800"/>
                  <a:gd name="T6" fmla="*/ 1013 w 1013"/>
                  <a:gd name="T7" fmla="*/ 535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3" h="800">
                    <a:moveTo>
                      <a:pt x="1013" y="535"/>
                    </a:moveTo>
                    <a:lnTo>
                      <a:pt x="0" y="800"/>
                    </a:lnTo>
                    <a:lnTo>
                      <a:pt x="0" y="0"/>
                    </a:lnTo>
                    <a:lnTo>
                      <a:pt x="1013" y="535"/>
                    </a:lnTo>
                    <a:close/>
                  </a:path>
                </a:pathLst>
              </a:custGeom>
              <a:solidFill>
                <a:srgbClr val="0087DA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  <p:sp>
            <p:nvSpPr>
              <p:cNvPr id="29" name="Freeform 50"/>
              <p:cNvSpPr/>
              <p:nvPr/>
            </p:nvSpPr>
            <p:spPr bwMode="auto">
              <a:xfrm>
                <a:off x="4547839" y="2508881"/>
                <a:ext cx="947880" cy="727051"/>
              </a:xfrm>
              <a:custGeom>
                <a:avLst/>
                <a:gdLst>
                  <a:gd name="T0" fmla="*/ 675 w 1013"/>
                  <a:gd name="T1" fmla="*/ 0 h 777"/>
                  <a:gd name="T2" fmla="*/ 1013 w 1013"/>
                  <a:gd name="T3" fmla="*/ 777 h 777"/>
                  <a:gd name="T4" fmla="*/ 0 w 1013"/>
                  <a:gd name="T5" fmla="*/ 242 h 777"/>
                  <a:gd name="T6" fmla="*/ 675 w 1013"/>
                  <a:gd name="T7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3" h="777">
                    <a:moveTo>
                      <a:pt x="675" y="0"/>
                    </a:moveTo>
                    <a:lnTo>
                      <a:pt x="1013" y="777"/>
                    </a:lnTo>
                    <a:lnTo>
                      <a:pt x="0" y="242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0076C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/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3981075" y="2455826"/>
              <a:ext cx="519695" cy="519695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KSO_Shape"/>
            <p:cNvSpPr/>
            <p:nvPr/>
          </p:nvSpPr>
          <p:spPr bwMode="auto">
            <a:xfrm>
              <a:off x="4066369" y="2610475"/>
              <a:ext cx="389530" cy="209698"/>
            </a:xfrm>
            <a:custGeom>
              <a:avLst/>
              <a:gdLst/>
              <a:ahLst/>
              <a:cxnLst/>
              <a:rect l="0" t="0" r="r" b="b"/>
              <a:pathLst>
                <a:path w="1939925" h="1042987">
                  <a:moveTo>
                    <a:pt x="1635284" y="760412"/>
                  </a:moveTo>
                  <a:lnTo>
                    <a:pt x="1642579" y="760729"/>
                  </a:lnTo>
                  <a:lnTo>
                    <a:pt x="1649556" y="761046"/>
                  </a:lnTo>
                  <a:lnTo>
                    <a:pt x="1656533" y="761998"/>
                  </a:lnTo>
                  <a:lnTo>
                    <a:pt x="1663827" y="763266"/>
                  </a:lnTo>
                  <a:lnTo>
                    <a:pt x="1670487" y="764535"/>
                  </a:lnTo>
                  <a:lnTo>
                    <a:pt x="1677147" y="766755"/>
                  </a:lnTo>
                  <a:lnTo>
                    <a:pt x="1683807" y="768975"/>
                  </a:lnTo>
                  <a:lnTo>
                    <a:pt x="1690150" y="771512"/>
                  </a:lnTo>
                  <a:lnTo>
                    <a:pt x="1696493" y="774049"/>
                  </a:lnTo>
                  <a:lnTo>
                    <a:pt x="1702519" y="777221"/>
                  </a:lnTo>
                  <a:lnTo>
                    <a:pt x="1708227" y="781026"/>
                  </a:lnTo>
                  <a:lnTo>
                    <a:pt x="1714253" y="784515"/>
                  </a:lnTo>
                  <a:lnTo>
                    <a:pt x="1719644" y="788638"/>
                  </a:lnTo>
                  <a:lnTo>
                    <a:pt x="1725036" y="792444"/>
                  </a:lnTo>
                  <a:lnTo>
                    <a:pt x="1730110" y="796884"/>
                  </a:lnTo>
                  <a:lnTo>
                    <a:pt x="1735184" y="801641"/>
                  </a:lnTo>
                  <a:lnTo>
                    <a:pt x="1739942" y="806715"/>
                  </a:lnTo>
                  <a:lnTo>
                    <a:pt x="1744382" y="811789"/>
                  </a:lnTo>
                  <a:lnTo>
                    <a:pt x="1748187" y="817181"/>
                  </a:lnTo>
                  <a:lnTo>
                    <a:pt x="1752310" y="822572"/>
                  </a:lnTo>
                  <a:lnTo>
                    <a:pt x="1756116" y="828281"/>
                  </a:lnTo>
                  <a:lnTo>
                    <a:pt x="1759605" y="834307"/>
                  </a:lnTo>
                  <a:lnTo>
                    <a:pt x="1762776" y="840332"/>
                  </a:lnTo>
                  <a:lnTo>
                    <a:pt x="1765313" y="846675"/>
                  </a:lnTo>
                  <a:lnTo>
                    <a:pt x="1767850" y="853018"/>
                  </a:lnTo>
                  <a:lnTo>
                    <a:pt x="1770070" y="859678"/>
                  </a:lnTo>
                  <a:lnTo>
                    <a:pt x="1772290" y="866338"/>
                  </a:lnTo>
                  <a:lnTo>
                    <a:pt x="1773559" y="873315"/>
                  </a:lnTo>
                  <a:lnTo>
                    <a:pt x="1774827" y="880292"/>
                  </a:lnTo>
                  <a:lnTo>
                    <a:pt x="1775779" y="887270"/>
                  </a:lnTo>
                  <a:lnTo>
                    <a:pt x="1776096" y="894247"/>
                  </a:lnTo>
                  <a:lnTo>
                    <a:pt x="1776413" y="901541"/>
                  </a:lnTo>
                  <a:lnTo>
                    <a:pt x="1776096" y="908835"/>
                  </a:lnTo>
                  <a:lnTo>
                    <a:pt x="1775779" y="916130"/>
                  </a:lnTo>
                  <a:lnTo>
                    <a:pt x="1774827" y="923424"/>
                  </a:lnTo>
                  <a:lnTo>
                    <a:pt x="1773559" y="930401"/>
                  </a:lnTo>
                  <a:lnTo>
                    <a:pt x="1772290" y="937061"/>
                  </a:lnTo>
                  <a:lnTo>
                    <a:pt x="1770070" y="943721"/>
                  </a:lnTo>
                  <a:lnTo>
                    <a:pt x="1767850" y="950064"/>
                  </a:lnTo>
                  <a:lnTo>
                    <a:pt x="1765313" y="956724"/>
                  </a:lnTo>
                  <a:lnTo>
                    <a:pt x="1762776" y="962750"/>
                  </a:lnTo>
                  <a:lnTo>
                    <a:pt x="1759605" y="969093"/>
                  </a:lnTo>
                  <a:lnTo>
                    <a:pt x="1756116" y="975118"/>
                  </a:lnTo>
                  <a:lnTo>
                    <a:pt x="1752310" y="980510"/>
                  </a:lnTo>
                  <a:lnTo>
                    <a:pt x="1748187" y="986535"/>
                  </a:lnTo>
                  <a:lnTo>
                    <a:pt x="1744382" y="991610"/>
                  </a:lnTo>
                  <a:lnTo>
                    <a:pt x="1739942" y="997001"/>
                  </a:lnTo>
                  <a:lnTo>
                    <a:pt x="1735184" y="1001758"/>
                  </a:lnTo>
                  <a:lnTo>
                    <a:pt x="1730110" y="1006516"/>
                  </a:lnTo>
                  <a:lnTo>
                    <a:pt x="1725036" y="1010638"/>
                  </a:lnTo>
                  <a:lnTo>
                    <a:pt x="1719644" y="1015078"/>
                  </a:lnTo>
                  <a:lnTo>
                    <a:pt x="1714253" y="1018884"/>
                  </a:lnTo>
                  <a:lnTo>
                    <a:pt x="1708227" y="1022690"/>
                  </a:lnTo>
                  <a:lnTo>
                    <a:pt x="1702519" y="1025861"/>
                  </a:lnTo>
                  <a:lnTo>
                    <a:pt x="1696493" y="1029033"/>
                  </a:lnTo>
                  <a:lnTo>
                    <a:pt x="1690150" y="1032204"/>
                  </a:lnTo>
                  <a:lnTo>
                    <a:pt x="1683807" y="1034741"/>
                  </a:lnTo>
                  <a:lnTo>
                    <a:pt x="1677147" y="1036644"/>
                  </a:lnTo>
                  <a:lnTo>
                    <a:pt x="1670487" y="1038547"/>
                  </a:lnTo>
                  <a:lnTo>
                    <a:pt x="1663827" y="1040133"/>
                  </a:lnTo>
                  <a:lnTo>
                    <a:pt x="1656533" y="1041401"/>
                  </a:lnTo>
                  <a:lnTo>
                    <a:pt x="1649556" y="1042353"/>
                  </a:lnTo>
                  <a:lnTo>
                    <a:pt x="1642579" y="1042987"/>
                  </a:lnTo>
                  <a:lnTo>
                    <a:pt x="1635284" y="1042987"/>
                  </a:lnTo>
                  <a:lnTo>
                    <a:pt x="1627990" y="1042987"/>
                  </a:lnTo>
                  <a:lnTo>
                    <a:pt x="1620696" y="1042353"/>
                  </a:lnTo>
                  <a:lnTo>
                    <a:pt x="1613401" y="1041401"/>
                  </a:lnTo>
                  <a:lnTo>
                    <a:pt x="1606424" y="1040133"/>
                  </a:lnTo>
                  <a:lnTo>
                    <a:pt x="1599764" y="1038547"/>
                  </a:lnTo>
                  <a:lnTo>
                    <a:pt x="1593104" y="1036644"/>
                  </a:lnTo>
                  <a:lnTo>
                    <a:pt x="1586761" y="1034741"/>
                  </a:lnTo>
                  <a:lnTo>
                    <a:pt x="1580101" y="1032204"/>
                  </a:lnTo>
                  <a:lnTo>
                    <a:pt x="1574075" y="1029033"/>
                  </a:lnTo>
                  <a:lnTo>
                    <a:pt x="1567733" y="1025861"/>
                  </a:lnTo>
                  <a:lnTo>
                    <a:pt x="1562024" y="1022690"/>
                  </a:lnTo>
                  <a:lnTo>
                    <a:pt x="1556315" y="1018884"/>
                  </a:lnTo>
                  <a:lnTo>
                    <a:pt x="1550290" y="1015078"/>
                  </a:lnTo>
                  <a:lnTo>
                    <a:pt x="1545215" y="1010638"/>
                  </a:lnTo>
                  <a:lnTo>
                    <a:pt x="1540141" y="1006516"/>
                  </a:lnTo>
                  <a:lnTo>
                    <a:pt x="1535067" y="1001758"/>
                  </a:lnTo>
                  <a:lnTo>
                    <a:pt x="1530310" y="997001"/>
                  </a:lnTo>
                  <a:lnTo>
                    <a:pt x="1526187" y="991610"/>
                  </a:lnTo>
                  <a:lnTo>
                    <a:pt x="1521747" y="986535"/>
                  </a:lnTo>
                  <a:lnTo>
                    <a:pt x="1517624" y="980510"/>
                  </a:lnTo>
                  <a:lnTo>
                    <a:pt x="1514135" y="975118"/>
                  </a:lnTo>
                  <a:lnTo>
                    <a:pt x="1510964" y="969093"/>
                  </a:lnTo>
                  <a:lnTo>
                    <a:pt x="1507792" y="962750"/>
                  </a:lnTo>
                  <a:lnTo>
                    <a:pt x="1504621" y="956724"/>
                  </a:lnTo>
                  <a:lnTo>
                    <a:pt x="1502084" y="950064"/>
                  </a:lnTo>
                  <a:lnTo>
                    <a:pt x="1500181" y="943721"/>
                  </a:lnTo>
                  <a:lnTo>
                    <a:pt x="1498278" y="937061"/>
                  </a:lnTo>
                  <a:lnTo>
                    <a:pt x="1496692" y="930401"/>
                  </a:lnTo>
                  <a:lnTo>
                    <a:pt x="1495424" y="923424"/>
                  </a:lnTo>
                  <a:lnTo>
                    <a:pt x="1494472" y="916130"/>
                  </a:lnTo>
                  <a:lnTo>
                    <a:pt x="1493838" y="908835"/>
                  </a:lnTo>
                  <a:lnTo>
                    <a:pt x="1493838" y="901541"/>
                  </a:lnTo>
                  <a:lnTo>
                    <a:pt x="1493838" y="894247"/>
                  </a:lnTo>
                  <a:lnTo>
                    <a:pt x="1494472" y="887270"/>
                  </a:lnTo>
                  <a:lnTo>
                    <a:pt x="1495424" y="880292"/>
                  </a:lnTo>
                  <a:lnTo>
                    <a:pt x="1496692" y="873315"/>
                  </a:lnTo>
                  <a:lnTo>
                    <a:pt x="1498278" y="866338"/>
                  </a:lnTo>
                  <a:lnTo>
                    <a:pt x="1500181" y="859678"/>
                  </a:lnTo>
                  <a:lnTo>
                    <a:pt x="1502084" y="853018"/>
                  </a:lnTo>
                  <a:lnTo>
                    <a:pt x="1504621" y="846675"/>
                  </a:lnTo>
                  <a:lnTo>
                    <a:pt x="1507792" y="840332"/>
                  </a:lnTo>
                  <a:lnTo>
                    <a:pt x="1510964" y="834307"/>
                  </a:lnTo>
                  <a:lnTo>
                    <a:pt x="1514135" y="828281"/>
                  </a:lnTo>
                  <a:lnTo>
                    <a:pt x="1517624" y="822572"/>
                  </a:lnTo>
                  <a:lnTo>
                    <a:pt x="1521747" y="817181"/>
                  </a:lnTo>
                  <a:lnTo>
                    <a:pt x="1526187" y="811789"/>
                  </a:lnTo>
                  <a:lnTo>
                    <a:pt x="1530310" y="806715"/>
                  </a:lnTo>
                  <a:lnTo>
                    <a:pt x="1535067" y="801641"/>
                  </a:lnTo>
                  <a:lnTo>
                    <a:pt x="1540141" y="796884"/>
                  </a:lnTo>
                  <a:lnTo>
                    <a:pt x="1545215" y="792444"/>
                  </a:lnTo>
                  <a:lnTo>
                    <a:pt x="1550290" y="788638"/>
                  </a:lnTo>
                  <a:lnTo>
                    <a:pt x="1556315" y="784515"/>
                  </a:lnTo>
                  <a:lnTo>
                    <a:pt x="1562024" y="781026"/>
                  </a:lnTo>
                  <a:lnTo>
                    <a:pt x="1567733" y="777221"/>
                  </a:lnTo>
                  <a:lnTo>
                    <a:pt x="1574075" y="774049"/>
                  </a:lnTo>
                  <a:lnTo>
                    <a:pt x="1580101" y="771512"/>
                  </a:lnTo>
                  <a:lnTo>
                    <a:pt x="1586761" y="768975"/>
                  </a:lnTo>
                  <a:lnTo>
                    <a:pt x="1593104" y="766755"/>
                  </a:lnTo>
                  <a:lnTo>
                    <a:pt x="1599764" y="764535"/>
                  </a:lnTo>
                  <a:lnTo>
                    <a:pt x="1606424" y="763266"/>
                  </a:lnTo>
                  <a:lnTo>
                    <a:pt x="1613401" y="761998"/>
                  </a:lnTo>
                  <a:lnTo>
                    <a:pt x="1620696" y="761046"/>
                  </a:lnTo>
                  <a:lnTo>
                    <a:pt x="1627990" y="760729"/>
                  </a:lnTo>
                  <a:lnTo>
                    <a:pt x="1635284" y="760412"/>
                  </a:lnTo>
                  <a:close/>
                  <a:moveTo>
                    <a:pt x="221616" y="760412"/>
                  </a:moveTo>
                  <a:lnTo>
                    <a:pt x="228934" y="760729"/>
                  </a:lnTo>
                  <a:lnTo>
                    <a:pt x="235935" y="761046"/>
                  </a:lnTo>
                  <a:lnTo>
                    <a:pt x="243254" y="761998"/>
                  </a:lnTo>
                  <a:lnTo>
                    <a:pt x="249936" y="763266"/>
                  </a:lnTo>
                  <a:lnTo>
                    <a:pt x="256937" y="764535"/>
                  </a:lnTo>
                  <a:lnTo>
                    <a:pt x="263938" y="766755"/>
                  </a:lnTo>
                  <a:lnTo>
                    <a:pt x="270302" y="768975"/>
                  </a:lnTo>
                  <a:lnTo>
                    <a:pt x="276666" y="771512"/>
                  </a:lnTo>
                  <a:lnTo>
                    <a:pt x="283030" y="774049"/>
                  </a:lnTo>
                  <a:lnTo>
                    <a:pt x="289395" y="777221"/>
                  </a:lnTo>
                  <a:lnTo>
                    <a:pt x="295122" y="781026"/>
                  </a:lnTo>
                  <a:lnTo>
                    <a:pt x="300850" y="784515"/>
                  </a:lnTo>
                  <a:lnTo>
                    <a:pt x="306260" y="788638"/>
                  </a:lnTo>
                  <a:lnTo>
                    <a:pt x="311988" y="792444"/>
                  </a:lnTo>
                  <a:lnTo>
                    <a:pt x="317079" y="796884"/>
                  </a:lnTo>
                  <a:lnTo>
                    <a:pt x="321534" y="801641"/>
                  </a:lnTo>
                  <a:lnTo>
                    <a:pt x="326307" y="806715"/>
                  </a:lnTo>
                  <a:lnTo>
                    <a:pt x="331080" y="811789"/>
                  </a:lnTo>
                  <a:lnTo>
                    <a:pt x="335217" y="817181"/>
                  </a:lnTo>
                  <a:lnTo>
                    <a:pt x="339036" y="822572"/>
                  </a:lnTo>
                  <a:lnTo>
                    <a:pt x="342854" y="828281"/>
                  </a:lnTo>
                  <a:lnTo>
                    <a:pt x="346355" y="834307"/>
                  </a:lnTo>
                  <a:lnTo>
                    <a:pt x="349219" y="840332"/>
                  </a:lnTo>
                  <a:lnTo>
                    <a:pt x="352082" y="846675"/>
                  </a:lnTo>
                  <a:lnTo>
                    <a:pt x="354628" y="853018"/>
                  </a:lnTo>
                  <a:lnTo>
                    <a:pt x="356856" y="859678"/>
                  </a:lnTo>
                  <a:lnTo>
                    <a:pt x="359083" y="866338"/>
                  </a:lnTo>
                  <a:lnTo>
                    <a:pt x="360674" y="873315"/>
                  </a:lnTo>
                  <a:lnTo>
                    <a:pt x="361629" y="880292"/>
                  </a:lnTo>
                  <a:lnTo>
                    <a:pt x="362902" y="887270"/>
                  </a:lnTo>
                  <a:lnTo>
                    <a:pt x="363220" y="894247"/>
                  </a:lnTo>
                  <a:lnTo>
                    <a:pt x="363538" y="901541"/>
                  </a:lnTo>
                  <a:lnTo>
                    <a:pt x="363220" y="908835"/>
                  </a:lnTo>
                  <a:lnTo>
                    <a:pt x="362902" y="916130"/>
                  </a:lnTo>
                  <a:lnTo>
                    <a:pt x="361629" y="923424"/>
                  </a:lnTo>
                  <a:lnTo>
                    <a:pt x="360674" y="930401"/>
                  </a:lnTo>
                  <a:lnTo>
                    <a:pt x="359083" y="937061"/>
                  </a:lnTo>
                  <a:lnTo>
                    <a:pt x="356856" y="943721"/>
                  </a:lnTo>
                  <a:lnTo>
                    <a:pt x="354628" y="950064"/>
                  </a:lnTo>
                  <a:lnTo>
                    <a:pt x="352082" y="956724"/>
                  </a:lnTo>
                  <a:lnTo>
                    <a:pt x="349219" y="962750"/>
                  </a:lnTo>
                  <a:lnTo>
                    <a:pt x="346355" y="969093"/>
                  </a:lnTo>
                  <a:lnTo>
                    <a:pt x="342854" y="975118"/>
                  </a:lnTo>
                  <a:lnTo>
                    <a:pt x="339036" y="980510"/>
                  </a:lnTo>
                  <a:lnTo>
                    <a:pt x="335217" y="986535"/>
                  </a:lnTo>
                  <a:lnTo>
                    <a:pt x="331080" y="991610"/>
                  </a:lnTo>
                  <a:lnTo>
                    <a:pt x="326307" y="997001"/>
                  </a:lnTo>
                  <a:lnTo>
                    <a:pt x="321534" y="1001758"/>
                  </a:lnTo>
                  <a:lnTo>
                    <a:pt x="317079" y="1006516"/>
                  </a:lnTo>
                  <a:lnTo>
                    <a:pt x="311988" y="1010638"/>
                  </a:lnTo>
                  <a:lnTo>
                    <a:pt x="306260" y="1015078"/>
                  </a:lnTo>
                  <a:lnTo>
                    <a:pt x="300850" y="1018884"/>
                  </a:lnTo>
                  <a:lnTo>
                    <a:pt x="295122" y="1022690"/>
                  </a:lnTo>
                  <a:lnTo>
                    <a:pt x="289395" y="1025861"/>
                  </a:lnTo>
                  <a:lnTo>
                    <a:pt x="283030" y="1029033"/>
                  </a:lnTo>
                  <a:lnTo>
                    <a:pt x="276666" y="1032204"/>
                  </a:lnTo>
                  <a:lnTo>
                    <a:pt x="270302" y="1034741"/>
                  </a:lnTo>
                  <a:lnTo>
                    <a:pt x="263938" y="1036644"/>
                  </a:lnTo>
                  <a:lnTo>
                    <a:pt x="256937" y="1038547"/>
                  </a:lnTo>
                  <a:lnTo>
                    <a:pt x="249936" y="1040133"/>
                  </a:lnTo>
                  <a:lnTo>
                    <a:pt x="243254" y="1041401"/>
                  </a:lnTo>
                  <a:lnTo>
                    <a:pt x="235935" y="1042353"/>
                  </a:lnTo>
                  <a:lnTo>
                    <a:pt x="228934" y="1042987"/>
                  </a:lnTo>
                  <a:lnTo>
                    <a:pt x="221616" y="1042987"/>
                  </a:lnTo>
                  <a:lnTo>
                    <a:pt x="213978" y="1042987"/>
                  </a:lnTo>
                  <a:lnTo>
                    <a:pt x="207296" y="1042353"/>
                  </a:lnTo>
                  <a:lnTo>
                    <a:pt x="199977" y="1041401"/>
                  </a:lnTo>
                  <a:lnTo>
                    <a:pt x="192977" y="1040133"/>
                  </a:lnTo>
                  <a:lnTo>
                    <a:pt x="185976" y="1038547"/>
                  </a:lnTo>
                  <a:lnTo>
                    <a:pt x="179612" y="1036644"/>
                  </a:lnTo>
                  <a:lnTo>
                    <a:pt x="172611" y="1034741"/>
                  </a:lnTo>
                  <a:lnTo>
                    <a:pt x="166565" y="1032204"/>
                  </a:lnTo>
                  <a:lnTo>
                    <a:pt x="159883" y="1029033"/>
                  </a:lnTo>
                  <a:lnTo>
                    <a:pt x="154155" y="1025861"/>
                  </a:lnTo>
                  <a:lnTo>
                    <a:pt x="147791" y="1022690"/>
                  </a:lnTo>
                  <a:lnTo>
                    <a:pt x="142063" y="1018884"/>
                  </a:lnTo>
                  <a:lnTo>
                    <a:pt x="136653" y="1015078"/>
                  </a:lnTo>
                  <a:lnTo>
                    <a:pt x="131243" y="1010638"/>
                  </a:lnTo>
                  <a:lnTo>
                    <a:pt x="126152" y="1006516"/>
                  </a:lnTo>
                  <a:lnTo>
                    <a:pt x="121379" y="1001758"/>
                  </a:lnTo>
                  <a:lnTo>
                    <a:pt x="116606" y="997001"/>
                  </a:lnTo>
                  <a:lnTo>
                    <a:pt x="111833" y="991610"/>
                  </a:lnTo>
                  <a:lnTo>
                    <a:pt x="108014" y="986535"/>
                  </a:lnTo>
                  <a:lnTo>
                    <a:pt x="103877" y="980510"/>
                  </a:lnTo>
                  <a:lnTo>
                    <a:pt x="100377" y="975118"/>
                  </a:lnTo>
                  <a:lnTo>
                    <a:pt x="96558" y="969093"/>
                  </a:lnTo>
                  <a:lnTo>
                    <a:pt x="93694" y="962750"/>
                  </a:lnTo>
                  <a:lnTo>
                    <a:pt x="90831" y="956724"/>
                  </a:lnTo>
                  <a:lnTo>
                    <a:pt x="88285" y="950064"/>
                  </a:lnTo>
                  <a:lnTo>
                    <a:pt x="86057" y="943721"/>
                  </a:lnTo>
                  <a:lnTo>
                    <a:pt x="84148" y="937061"/>
                  </a:lnTo>
                  <a:lnTo>
                    <a:pt x="82557" y="930401"/>
                  </a:lnTo>
                  <a:lnTo>
                    <a:pt x="81284" y="923424"/>
                  </a:lnTo>
                  <a:lnTo>
                    <a:pt x="80330" y="916130"/>
                  </a:lnTo>
                  <a:lnTo>
                    <a:pt x="80011" y="908835"/>
                  </a:lnTo>
                  <a:lnTo>
                    <a:pt x="79375" y="901541"/>
                  </a:lnTo>
                  <a:lnTo>
                    <a:pt x="80011" y="894247"/>
                  </a:lnTo>
                  <a:lnTo>
                    <a:pt x="80330" y="887270"/>
                  </a:lnTo>
                  <a:lnTo>
                    <a:pt x="81284" y="880292"/>
                  </a:lnTo>
                  <a:lnTo>
                    <a:pt x="82557" y="873315"/>
                  </a:lnTo>
                  <a:lnTo>
                    <a:pt x="84148" y="866338"/>
                  </a:lnTo>
                  <a:lnTo>
                    <a:pt x="86057" y="859678"/>
                  </a:lnTo>
                  <a:lnTo>
                    <a:pt x="88285" y="853018"/>
                  </a:lnTo>
                  <a:lnTo>
                    <a:pt x="90831" y="846675"/>
                  </a:lnTo>
                  <a:lnTo>
                    <a:pt x="93694" y="840332"/>
                  </a:lnTo>
                  <a:lnTo>
                    <a:pt x="96558" y="834307"/>
                  </a:lnTo>
                  <a:lnTo>
                    <a:pt x="100377" y="828281"/>
                  </a:lnTo>
                  <a:lnTo>
                    <a:pt x="103877" y="822572"/>
                  </a:lnTo>
                  <a:lnTo>
                    <a:pt x="108014" y="817181"/>
                  </a:lnTo>
                  <a:lnTo>
                    <a:pt x="111833" y="811789"/>
                  </a:lnTo>
                  <a:lnTo>
                    <a:pt x="116606" y="806715"/>
                  </a:lnTo>
                  <a:lnTo>
                    <a:pt x="121379" y="801641"/>
                  </a:lnTo>
                  <a:lnTo>
                    <a:pt x="126152" y="796884"/>
                  </a:lnTo>
                  <a:lnTo>
                    <a:pt x="131243" y="792444"/>
                  </a:lnTo>
                  <a:lnTo>
                    <a:pt x="136653" y="788638"/>
                  </a:lnTo>
                  <a:lnTo>
                    <a:pt x="142063" y="784515"/>
                  </a:lnTo>
                  <a:lnTo>
                    <a:pt x="147791" y="781026"/>
                  </a:lnTo>
                  <a:lnTo>
                    <a:pt x="154155" y="777221"/>
                  </a:lnTo>
                  <a:lnTo>
                    <a:pt x="159883" y="774049"/>
                  </a:lnTo>
                  <a:lnTo>
                    <a:pt x="166565" y="771512"/>
                  </a:lnTo>
                  <a:lnTo>
                    <a:pt x="172611" y="768975"/>
                  </a:lnTo>
                  <a:lnTo>
                    <a:pt x="179612" y="766755"/>
                  </a:lnTo>
                  <a:lnTo>
                    <a:pt x="185976" y="764535"/>
                  </a:lnTo>
                  <a:lnTo>
                    <a:pt x="192977" y="763266"/>
                  </a:lnTo>
                  <a:lnTo>
                    <a:pt x="199977" y="761998"/>
                  </a:lnTo>
                  <a:lnTo>
                    <a:pt x="207296" y="761046"/>
                  </a:lnTo>
                  <a:lnTo>
                    <a:pt x="213978" y="760729"/>
                  </a:lnTo>
                  <a:lnTo>
                    <a:pt x="221616" y="760412"/>
                  </a:lnTo>
                  <a:close/>
                  <a:moveTo>
                    <a:pt x="1403413" y="254952"/>
                  </a:moveTo>
                  <a:lnTo>
                    <a:pt x="1403413" y="450215"/>
                  </a:lnTo>
                  <a:lnTo>
                    <a:pt x="1774869" y="450215"/>
                  </a:lnTo>
                  <a:lnTo>
                    <a:pt x="1729073" y="258444"/>
                  </a:lnTo>
                  <a:lnTo>
                    <a:pt x="1403413" y="254952"/>
                  </a:lnTo>
                  <a:close/>
                  <a:moveTo>
                    <a:pt x="1365250" y="217487"/>
                  </a:moveTo>
                  <a:lnTo>
                    <a:pt x="1766918" y="217487"/>
                  </a:lnTo>
                  <a:lnTo>
                    <a:pt x="1886179" y="749300"/>
                  </a:lnTo>
                  <a:lnTo>
                    <a:pt x="1939925" y="749300"/>
                  </a:lnTo>
                  <a:lnTo>
                    <a:pt x="1939925" y="860425"/>
                  </a:lnTo>
                  <a:lnTo>
                    <a:pt x="1886179" y="860425"/>
                  </a:lnTo>
                  <a:lnTo>
                    <a:pt x="1792043" y="860425"/>
                  </a:lnTo>
                  <a:lnTo>
                    <a:pt x="1790134" y="854075"/>
                  </a:lnTo>
                  <a:lnTo>
                    <a:pt x="1788226" y="847408"/>
                  </a:lnTo>
                  <a:lnTo>
                    <a:pt x="1785682" y="841375"/>
                  </a:lnTo>
                  <a:lnTo>
                    <a:pt x="1783138" y="835025"/>
                  </a:lnTo>
                  <a:lnTo>
                    <a:pt x="1779958" y="829310"/>
                  </a:lnTo>
                  <a:lnTo>
                    <a:pt x="1777095" y="823595"/>
                  </a:lnTo>
                  <a:lnTo>
                    <a:pt x="1773915" y="817563"/>
                  </a:lnTo>
                  <a:lnTo>
                    <a:pt x="1770417" y="812165"/>
                  </a:lnTo>
                  <a:lnTo>
                    <a:pt x="1766600" y="806768"/>
                  </a:lnTo>
                  <a:lnTo>
                    <a:pt x="1762784" y="801688"/>
                  </a:lnTo>
                  <a:lnTo>
                    <a:pt x="1758650" y="796608"/>
                  </a:lnTo>
                  <a:lnTo>
                    <a:pt x="1754197" y="791528"/>
                  </a:lnTo>
                  <a:lnTo>
                    <a:pt x="1749427" y="786765"/>
                  </a:lnTo>
                  <a:lnTo>
                    <a:pt x="1744975" y="782320"/>
                  </a:lnTo>
                  <a:lnTo>
                    <a:pt x="1740204" y="778193"/>
                  </a:lnTo>
                  <a:lnTo>
                    <a:pt x="1735116" y="774065"/>
                  </a:lnTo>
                  <a:lnTo>
                    <a:pt x="1730027" y="770255"/>
                  </a:lnTo>
                  <a:lnTo>
                    <a:pt x="1724621" y="766445"/>
                  </a:lnTo>
                  <a:lnTo>
                    <a:pt x="1718578" y="762953"/>
                  </a:lnTo>
                  <a:lnTo>
                    <a:pt x="1713172" y="759460"/>
                  </a:lnTo>
                  <a:lnTo>
                    <a:pt x="1707447" y="756285"/>
                  </a:lnTo>
                  <a:lnTo>
                    <a:pt x="1701087" y="753745"/>
                  </a:lnTo>
                  <a:lnTo>
                    <a:pt x="1695044" y="750887"/>
                  </a:lnTo>
                  <a:lnTo>
                    <a:pt x="1689002" y="748665"/>
                  </a:lnTo>
                  <a:lnTo>
                    <a:pt x="1682641" y="746442"/>
                  </a:lnTo>
                  <a:lnTo>
                    <a:pt x="1676281" y="744855"/>
                  </a:lnTo>
                  <a:lnTo>
                    <a:pt x="1669602" y="743267"/>
                  </a:lnTo>
                  <a:lnTo>
                    <a:pt x="1663242" y="741680"/>
                  </a:lnTo>
                  <a:lnTo>
                    <a:pt x="1656245" y="741045"/>
                  </a:lnTo>
                  <a:lnTo>
                    <a:pt x="1649248" y="740410"/>
                  </a:lnTo>
                  <a:lnTo>
                    <a:pt x="1642252" y="739775"/>
                  </a:lnTo>
                  <a:lnTo>
                    <a:pt x="1635573" y="739775"/>
                  </a:lnTo>
                  <a:lnTo>
                    <a:pt x="1628577" y="739775"/>
                  </a:lnTo>
                  <a:lnTo>
                    <a:pt x="1621262" y="740410"/>
                  </a:lnTo>
                  <a:lnTo>
                    <a:pt x="1614901" y="741045"/>
                  </a:lnTo>
                  <a:lnTo>
                    <a:pt x="1607905" y="741680"/>
                  </a:lnTo>
                  <a:lnTo>
                    <a:pt x="1601226" y="743267"/>
                  </a:lnTo>
                  <a:lnTo>
                    <a:pt x="1594866" y="744855"/>
                  </a:lnTo>
                  <a:lnTo>
                    <a:pt x="1588187" y="746442"/>
                  </a:lnTo>
                  <a:lnTo>
                    <a:pt x="1581827" y="748665"/>
                  </a:lnTo>
                  <a:lnTo>
                    <a:pt x="1575466" y="750887"/>
                  </a:lnTo>
                  <a:lnTo>
                    <a:pt x="1569423" y="753745"/>
                  </a:lnTo>
                  <a:lnTo>
                    <a:pt x="1563381" y="756285"/>
                  </a:lnTo>
                  <a:lnTo>
                    <a:pt x="1557656" y="759460"/>
                  </a:lnTo>
                  <a:lnTo>
                    <a:pt x="1551932" y="762953"/>
                  </a:lnTo>
                  <a:lnTo>
                    <a:pt x="1546526" y="766445"/>
                  </a:lnTo>
                  <a:lnTo>
                    <a:pt x="1541119" y="770255"/>
                  </a:lnTo>
                  <a:lnTo>
                    <a:pt x="1536031" y="774065"/>
                  </a:lnTo>
                  <a:lnTo>
                    <a:pt x="1530942" y="778193"/>
                  </a:lnTo>
                  <a:lnTo>
                    <a:pt x="1525854" y="782320"/>
                  </a:lnTo>
                  <a:lnTo>
                    <a:pt x="1521083" y="786765"/>
                  </a:lnTo>
                  <a:lnTo>
                    <a:pt x="1516631" y="791528"/>
                  </a:lnTo>
                  <a:lnTo>
                    <a:pt x="1512179" y="796608"/>
                  </a:lnTo>
                  <a:lnTo>
                    <a:pt x="1508044" y="801688"/>
                  </a:lnTo>
                  <a:lnTo>
                    <a:pt x="1504228" y="806768"/>
                  </a:lnTo>
                  <a:lnTo>
                    <a:pt x="1500412" y="812165"/>
                  </a:lnTo>
                  <a:lnTo>
                    <a:pt x="1496913" y="817563"/>
                  </a:lnTo>
                  <a:lnTo>
                    <a:pt x="1493733" y="823595"/>
                  </a:lnTo>
                  <a:lnTo>
                    <a:pt x="1490553" y="829310"/>
                  </a:lnTo>
                  <a:lnTo>
                    <a:pt x="1487690" y="835025"/>
                  </a:lnTo>
                  <a:lnTo>
                    <a:pt x="1485146" y="841375"/>
                  </a:lnTo>
                  <a:lnTo>
                    <a:pt x="1482920" y="847408"/>
                  </a:lnTo>
                  <a:lnTo>
                    <a:pt x="1480694" y="854075"/>
                  </a:lnTo>
                  <a:lnTo>
                    <a:pt x="1478786" y="860425"/>
                  </a:lnTo>
                  <a:lnTo>
                    <a:pt x="1365250" y="860425"/>
                  </a:lnTo>
                  <a:lnTo>
                    <a:pt x="1365250" y="217487"/>
                  </a:lnTo>
                  <a:close/>
                  <a:moveTo>
                    <a:pt x="0" y="0"/>
                  </a:moveTo>
                  <a:lnTo>
                    <a:pt x="1312863" y="0"/>
                  </a:lnTo>
                  <a:lnTo>
                    <a:pt x="1312863" y="860425"/>
                  </a:lnTo>
                  <a:lnTo>
                    <a:pt x="378643" y="860425"/>
                  </a:lnTo>
                  <a:lnTo>
                    <a:pt x="376737" y="854077"/>
                  </a:lnTo>
                  <a:lnTo>
                    <a:pt x="374514" y="847412"/>
                  </a:lnTo>
                  <a:lnTo>
                    <a:pt x="371973" y="841382"/>
                  </a:lnTo>
                  <a:lnTo>
                    <a:pt x="369431" y="835034"/>
                  </a:lnTo>
                  <a:lnTo>
                    <a:pt x="366572" y="829322"/>
                  </a:lnTo>
                  <a:lnTo>
                    <a:pt x="363713" y="823609"/>
                  </a:lnTo>
                  <a:lnTo>
                    <a:pt x="360537" y="817578"/>
                  </a:lnTo>
                  <a:lnTo>
                    <a:pt x="356725" y="812183"/>
                  </a:lnTo>
                  <a:lnTo>
                    <a:pt x="353231" y="806787"/>
                  </a:lnTo>
                  <a:lnTo>
                    <a:pt x="349101" y="801709"/>
                  </a:lnTo>
                  <a:lnTo>
                    <a:pt x="344654" y="796631"/>
                  </a:lnTo>
                  <a:lnTo>
                    <a:pt x="340842" y="791553"/>
                  </a:lnTo>
                  <a:lnTo>
                    <a:pt x="336078" y="786792"/>
                  </a:lnTo>
                  <a:lnTo>
                    <a:pt x="331313" y="782349"/>
                  </a:lnTo>
                  <a:lnTo>
                    <a:pt x="326548" y="778223"/>
                  </a:lnTo>
                  <a:lnTo>
                    <a:pt x="321466" y="774097"/>
                  </a:lnTo>
                  <a:lnTo>
                    <a:pt x="316065" y="770288"/>
                  </a:lnTo>
                  <a:lnTo>
                    <a:pt x="310665" y="766480"/>
                  </a:lnTo>
                  <a:lnTo>
                    <a:pt x="305265" y="762989"/>
                  </a:lnTo>
                  <a:lnTo>
                    <a:pt x="299547" y="759497"/>
                  </a:lnTo>
                  <a:lnTo>
                    <a:pt x="293512" y="756323"/>
                  </a:lnTo>
                  <a:lnTo>
                    <a:pt x="287794" y="753784"/>
                  </a:lnTo>
                  <a:lnTo>
                    <a:pt x="281759" y="750928"/>
                  </a:lnTo>
                  <a:lnTo>
                    <a:pt x="275406" y="748706"/>
                  </a:lnTo>
                  <a:lnTo>
                    <a:pt x="269053" y="746484"/>
                  </a:lnTo>
                  <a:lnTo>
                    <a:pt x="262700" y="744898"/>
                  </a:lnTo>
                  <a:lnTo>
                    <a:pt x="256347" y="743311"/>
                  </a:lnTo>
                  <a:lnTo>
                    <a:pt x="249358" y="741724"/>
                  </a:lnTo>
                  <a:lnTo>
                    <a:pt x="242687" y="741089"/>
                  </a:lnTo>
                  <a:lnTo>
                    <a:pt x="236017" y="740454"/>
                  </a:lnTo>
                  <a:lnTo>
                    <a:pt x="229028" y="739819"/>
                  </a:lnTo>
                  <a:lnTo>
                    <a:pt x="222040" y="739819"/>
                  </a:lnTo>
                  <a:lnTo>
                    <a:pt x="214734" y="739819"/>
                  </a:lnTo>
                  <a:lnTo>
                    <a:pt x="208063" y="740454"/>
                  </a:lnTo>
                  <a:lnTo>
                    <a:pt x="201075" y="741089"/>
                  </a:lnTo>
                  <a:lnTo>
                    <a:pt x="194404" y="741724"/>
                  </a:lnTo>
                  <a:lnTo>
                    <a:pt x="187733" y="743311"/>
                  </a:lnTo>
                  <a:lnTo>
                    <a:pt x="181063" y="744898"/>
                  </a:lnTo>
                  <a:lnTo>
                    <a:pt x="175027" y="746484"/>
                  </a:lnTo>
                  <a:lnTo>
                    <a:pt x="168356" y="748706"/>
                  </a:lnTo>
                  <a:lnTo>
                    <a:pt x="162321" y="750928"/>
                  </a:lnTo>
                  <a:lnTo>
                    <a:pt x="155968" y="753784"/>
                  </a:lnTo>
                  <a:lnTo>
                    <a:pt x="150250" y="756323"/>
                  </a:lnTo>
                  <a:lnTo>
                    <a:pt x="144532" y="759497"/>
                  </a:lnTo>
                  <a:lnTo>
                    <a:pt x="138497" y="762989"/>
                  </a:lnTo>
                  <a:lnTo>
                    <a:pt x="133097" y="766480"/>
                  </a:lnTo>
                  <a:lnTo>
                    <a:pt x="127697" y="770288"/>
                  </a:lnTo>
                  <a:lnTo>
                    <a:pt x="122297" y="774097"/>
                  </a:lnTo>
                  <a:lnTo>
                    <a:pt x="117532" y="778223"/>
                  </a:lnTo>
                  <a:lnTo>
                    <a:pt x="112449" y="782349"/>
                  </a:lnTo>
                  <a:lnTo>
                    <a:pt x="107685" y="786792"/>
                  </a:lnTo>
                  <a:lnTo>
                    <a:pt x="103555" y="791553"/>
                  </a:lnTo>
                  <a:lnTo>
                    <a:pt x="99108" y="796631"/>
                  </a:lnTo>
                  <a:lnTo>
                    <a:pt x="94661" y="801709"/>
                  </a:lnTo>
                  <a:lnTo>
                    <a:pt x="90849" y="806787"/>
                  </a:lnTo>
                  <a:lnTo>
                    <a:pt x="87037" y="812183"/>
                  </a:lnTo>
                  <a:lnTo>
                    <a:pt x="83543" y="817578"/>
                  </a:lnTo>
                  <a:lnTo>
                    <a:pt x="80049" y="823609"/>
                  </a:lnTo>
                  <a:lnTo>
                    <a:pt x="77190" y="829322"/>
                  </a:lnTo>
                  <a:lnTo>
                    <a:pt x="74331" y="835034"/>
                  </a:lnTo>
                  <a:lnTo>
                    <a:pt x="71790" y="841382"/>
                  </a:lnTo>
                  <a:lnTo>
                    <a:pt x="69566" y="847412"/>
                  </a:lnTo>
                  <a:lnTo>
                    <a:pt x="67660" y="854077"/>
                  </a:lnTo>
                  <a:lnTo>
                    <a:pt x="65754" y="860425"/>
                  </a:lnTo>
                  <a:lnTo>
                    <a:pt x="0" y="860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00948" y="3062543"/>
            <a:ext cx="1700756" cy="980566"/>
            <a:chOff x="1684932" y="2126439"/>
            <a:chExt cx="1700756" cy="980566"/>
          </a:xfrm>
        </p:grpSpPr>
        <p:sp>
          <p:nvSpPr>
            <p:cNvPr id="32" name="矩形 31"/>
            <p:cNvSpPr/>
            <p:nvPr/>
          </p:nvSpPr>
          <p:spPr>
            <a:xfrm>
              <a:off x="1684932" y="2506841"/>
              <a:ext cx="170075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前端设计、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手持终端界面设计与开发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704075" y="2126439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02 </a:t>
              </a:r>
              <a:r>
                <a:rPr lang="zh-CN" altLang="en-US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朱帅</a:t>
              </a:r>
              <a:endParaRPr lang="zh-CN" altLang="en-US" sz="2400" dirty="0">
                <a:solidFill>
                  <a:srgbClr val="0076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11603" y="1372944"/>
            <a:ext cx="2661398" cy="666854"/>
            <a:chOff x="3195587" y="436840"/>
            <a:chExt cx="2661398" cy="666854"/>
          </a:xfrm>
        </p:grpSpPr>
        <p:sp>
          <p:nvSpPr>
            <p:cNvPr id="34" name="矩形 33"/>
            <p:cNvSpPr/>
            <p:nvPr/>
          </p:nvSpPr>
          <p:spPr>
            <a:xfrm>
              <a:off x="3254983" y="842084"/>
              <a:ext cx="260200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API WEB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后台开发、数据库设计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95587" y="436840"/>
              <a:ext cx="1444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01 </a:t>
              </a:r>
              <a:r>
                <a:rPr lang="zh-CN" altLang="en-US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胡昕成</a:t>
              </a:r>
              <a:endParaRPr lang="zh-CN" altLang="en-US" sz="2400" dirty="0">
                <a:solidFill>
                  <a:srgbClr val="0076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86660" y="3086814"/>
            <a:ext cx="1700757" cy="848448"/>
            <a:chOff x="5470644" y="2150710"/>
            <a:chExt cx="1700757" cy="848448"/>
          </a:xfrm>
        </p:grpSpPr>
        <p:sp>
          <p:nvSpPr>
            <p:cNvPr id="33" name="矩形 32"/>
            <p:cNvSpPr/>
            <p:nvPr/>
          </p:nvSpPr>
          <p:spPr>
            <a:xfrm>
              <a:off x="5470645" y="2568271"/>
              <a:ext cx="170075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制作、商业分析、材料整理。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70644" y="2150710"/>
              <a:ext cx="1491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03 </a:t>
              </a:r>
              <a:r>
                <a:rPr lang="zh-CN" altLang="en-US" sz="2400" dirty="0">
                  <a:solidFill>
                    <a:srgbClr val="0076C0"/>
                  </a:solidFill>
                  <a:latin typeface="Impact" panose="020B0806030902050204" pitchFamily="34" charset="0"/>
                </a:rPr>
                <a:t>王清永</a:t>
              </a:r>
              <a:endParaRPr lang="zh-CN" altLang="en-US" sz="2400" dirty="0">
                <a:solidFill>
                  <a:srgbClr val="0076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2" name="TextBox 11"/>
          <p:cNvSpPr txBox="1"/>
          <p:nvPr/>
        </p:nvSpPr>
        <p:spPr>
          <a:xfrm>
            <a:off x="660524" y="2152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5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2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56670" y="555526"/>
            <a:ext cx="2087138" cy="46799"/>
            <a:chOff x="756670" y="555526"/>
            <a:chExt cx="2087138" cy="4679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73" y="2840811"/>
            <a:ext cx="876143" cy="11522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999762"/>
            <a:ext cx="866775" cy="103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4" y="3033670"/>
            <a:ext cx="714375" cy="981075"/>
          </a:xfrm>
          <a:prstGeom prst="rect">
            <a:avLst/>
          </a:prstGeom>
        </p:spPr>
      </p:pic>
      <p:sp>
        <p:nvSpPr>
          <p:cNvPr id="47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具体设计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3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087138" cy="46799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92075" y="386789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系统功能示意图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9" y="-325225"/>
            <a:ext cx="82925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60524" y="215212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具体设计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id-ID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5"/>
          <p:cNvSpPr/>
          <p:nvPr/>
        </p:nvSpPr>
        <p:spPr bwMode="auto">
          <a:xfrm>
            <a:off x="321155" y="267494"/>
            <a:ext cx="366578" cy="42324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0076C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600"/>
          </a:p>
        </p:txBody>
      </p:sp>
      <p:sp>
        <p:nvSpPr>
          <p:cNvPr id="4" name="TextBox 112"/>
          <p:cNvSpPr txBox="1"/>
          <p:nvPr/>
        </p:nvSpPr>
        <p:spPr>
          <a:xfrm>
            <a:off x="313790" y="32522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0</a:t>
            </a:r>
            <a:r>
              <a:rPr lang="en-US" altLang="zh-CN" sz="1400" b="1" dirty="0">
                <a:solidFill>
                  <a:schemeClr val="bg1"/>
                </a:solidFill>
                <a:latin typeface="Raleway" panose="020B0003030101060003" pitchFamily="34" charset="0"/>
              </a:rPr>
              <a:t>3</a:t>
            </a:r>
            <a:endParaRPr lang="id-ID" sz="14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6670" y="555526"/>
            <a:ext cx="2303162" cy="77476"/>
            <a:chOff x="756670" y="555526"/>
            <a:chExt cx="2087138" cy="4679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756670" y="555526"/>
              <a:ext cx="2071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6670" y="602325"/>
              <a:ext cx="20871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7" y="1923678"/>
            <a:ext cx="2344953" cy="15633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3" name="矩形 22"/>
          <p:cNvSpPr/>
          <p:nvPr/>
        </p:nvSpPr>
        <p:spPr>
          <a:xfrm>
            <a:off x="887561" y="1347614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宏观背景可行性</a:t>
            </a:r>
            <a:endParaRPr lang="zh-CN" altLang="en-US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63239" y="1750026"/>
            <a:ext cx="4208665" cy="222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随着物联网技术的不断开发与应用，使其在智能交通、仓储管理等行业提供了有效的支持，其中以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RIFD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技术作为支持的仓储系统得到了仓储行业的高度重视。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73827" y="138069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市场可行性</a:t>
            </a:r>
            <a:endParaRPr lang="zh-CN" altLang="en-US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20" y="1921917"/>
            <a:ext cx="2522746" cy="1535848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3486291" y="1678066"/>
            <a:ext cx="4248472" cy="2783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在我国制造业和服务业面临升级转型的关键时期，各大企业都争相降本增效，这使得智能仓储的优势正逐渐显现。加之国家相关政策的强力支持，智能仓储将成为更多企业的不二选择。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283968" y="12462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市场需求调研如下图所示：</a:t>
            </a:r>
            <a:endParaRPr lang="zh-CN" altLang="en-US" dirty="0"/>
          </a:p>
        </p:txBody>
      </p:sp>
      <p:pic>
        <p:nvPicPr>
          <p:cNvPr id="31" name="图片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32" y="1780180"/>
            <a:ext cx="5029835" cy="2737485"/>
          </a:xfrm>
          <a:prstGeom prst="rect">
            <a:avLst/>
          </a:prstGeom>
          <a:noFill/>
        </p:spPr>
      </p:pic>
      <p:sp>
        <p:nvSpPr>
          <p:cNvPr id="32" name="矩形 31"/>
          <p:cNvSpPr/>
          <p:nvPr/>
        </p:nvSpPr>
        <p:spPr>
          <a:xfrm>
            <a:off x="3986509" y="1216125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现仓储方式存在的问题如下图所示：</a:t>
            </a:r>
            <a:endParaRPr lang="zh-CN" altLang="en-US" b="1" dirty="0">
              <a:solidFill>
                <a:srgbClr val="0076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24" y="1873138"/>
            <a:ext cx="5274310" cy="26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3" y="1929006"/>
            <a:ext cx="2329536" cy="15526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5" name="矩形 34"/>
          <p:cNvSpPr/>
          <p:nvPr/>
        </p:nvSpPr>
        <p:spPr>
          <a:xfrm>
            <a:off x="1197809" y="1342874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3516946" y="1670694"/>
            <a:ext cx="4745458" cy="2778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由于本项目主要是学生利用课余和寒假实践进行开发，所以人工成本较少，同时本项目的预期收益主要是：电商物流、汽车、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家电以及烟草等企业的入驻费，还包括有偿的系统的维护和更新。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826" y="1908586"/>
            <a:ext cx="2522746" cy="1535848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矩形 38"/>
          <p:cNvSpPr/>
          <p:nvPr/>
        </p:nvSpPr>
        <p:spPr>
          <a:xfrm>
            <a:off x="1132642" y="1357482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592027" y="1282264"/>
            <a:ext cx="39732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和数据库技术非常成熟，可以充分满足系统开发需要。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指导老师具有充足的项目开发和比赛指导经验，可以对开发过程中的诸多技术问题予以必要的指导。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173827" y="1343055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b="1" dirty="0">
                <a:solidFill>
                  <a:srgbClr val="007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社会可行性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90420" y="1908586"/>
            <a:ext cx="2528754" cy="208939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3438026" y="194392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本系统符合道德标准和大众审美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本系统无软件权利归属问题、无侵权问题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本系统与国家的政策法规不存在任何冲突和抵触之处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190"/>
          <p:cNvSpPr txBox="1"/>
          <p:nvPr/>
        </p:nvSpPr>
        <p:spPr>
          <a:xfrm>
            <a:off x="8643502" y="379086"/>
            <a:ext cx="484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云通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32467" y="339502"/>
            <a:ext cx="111533" cy="3641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4" y="325225"/>
            <a:ext cx="558464" cy="342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30" grpId="0"/>
      <p:bldP spid="30" grpId="1"/>
      <p:bldP spid="32" grpId="0"/>
      <p:bldP spid="32" grpId="1"/>
      <p:bldP spid="35" grpId="0"/>
      <p:bldP spid="35" grpId="1"/>
      <p:bldP spid="36" grpId="0"/>
      <p:bldP spid="36" grpId="1"/>
      <p:bldP spid="39" grpId="0"/>
      <p:bldP spid="39" grpId="1"/>
      <p:bldP spid="40" grpId="0"/>
      <p:bldP spid="40" grpId="1"/>
      <p:bldP spid="41" grpId="0"/>
      <p:bldP spid="43" grpId="0" animBg="1"/>
      <p:bldP spid="44" grpId="0"/>
    </p:bldLst>
  </p:timing>
</p:sld>
</file>

<file path=ppt/tags/tag1.xml><?xml version="1.0" encoding="utf-8"?>
<p:tagLst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4e213252f4d61e725e777a9fddf9ed92d5141e2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2014</Words>
  <Application>WPS 演示</Application>
  <PresentationFormat>全屏显示(16:9)</PresentationFormat>
  <Paragraphs>364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Raleway</vt:lpstr>
      <vt:lpstr>Segoe Print</vt:lpstr>
      <vt:lpstr>Impact</vt:lpstr>
      <vt:lpstr>Leelawadee</vt:lpstr>
      <vt:lpstr>Leelawadee UI</vt:lpstr>
      <vt:lpstr>Raleway Light</vt:lpstr>
      <vt:lpstr>Raleway Light</vt:lpstr>
      <vt:lpstr>MS PGothic</vt:lpstr>
      <vt:lpstr>黑体</vt:lpstr>
      <vt:lpstr>Calibri</vt:lpstr>
      <vt:lpstr>Aparajita</vt:lpstr>
      <vt:lpstr>Gill Sans</vt:lpstr>
      <vt:lpstr>Arial</vt:lpstr>
      <vt:lpstr>Century Gothic</vt:lpstr>
      <vt:lpstr>张海山锐线体简</vt:lpstr>
      <vt:lpstr>Helvetica Light</vt:lpstr>
      <vt:lpstr>Nirmala UI</vt:lpstr>
      <vt:lpstr>Signika Negative</vt:lpstr>
      <vt:lpstr>Arial Unicode MS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熊猫办公tukuppt.com</Company>
  <LinksUpToDate>false</LinksUpToDate>
  <SharedDoc>false</SharedDoc>
  <HyperlinksChanged>false</HyperlinksChanged>
  <AppVersion>14.0000</AppVersion>
  <Manager>熊猫办公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熊猫办公专注正版ppt</dc:title>
  <dc:creator>熊猫办公</dc:creator>
  <dc:description>熊猫办公</dc:description>
  <cp:lastModifiedBy>绿芭蕉</cp:lastModifiedBy>
  <cp:revision>117</cp:revision>
  <dcterms:created xsi:type="dcterms:W3CDTF">2015-07-10T08:26:00Z</dcterms:created>
  <dcterms:modified xsi:type="dcterms:W3CDTF">2020-09-17T12:53:47Z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